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" strictFirstAndLastChars="0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36"/>
  </p:notesMasterIdLst>
  <p:sldIdLst>
    <p:sldId id="256" r:id="rId6"/>
    <p:sldId id="344" r:id="rId7"/>
    <p:sldId id="258" r:id="rId8"/>
    <p:sldId id="345" r:id="rId9"/>
    <p:sldId id="289" r:id="rId10"/>
    <p:sldId id="346" r:id="rId11"/>
    <p:sldId id="347" r:id="rId12"/>
    <p:sldId id="348" r:id="rId13"/>
    <p:sldId id="336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73" r:id="rId30"/>
    <p:sldId id="365" r:id="rId31"/>
    <p:sldId id="366" r:id="rId32"/>
    <p:sldId id="367" r:id="rId33"/>
    <p:sldId id="368" r:id="rId34"/>
    <p:sldId id="369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Times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Times" pitchFamily="-112" charset="0"/>
        <a:ea typeface="ＭＳ Ｐゴシック" pitchFamily="-112" charset="-128"/>
        <a:cs typeface="ＭＳ Ｐゴシック" pitchFamily="-112" charset="-128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Times" pitchFamily="-112" charset="0"/>
        <a:ea typeface="ＭＳ Ｐゴシック" pitchFamily="-112" charset="-128"/>
        <a:cs typeface="ＭＳ Ｐゴシック" pitchFamily="-112" charset="-128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Times" pitchFamily="-112" charset="0"/>
        <a:ea typeface="ＭＳ Ｐゴシック" pitchFamily="-112" charset="-128"/>
        <a:cs typeface="ＭＳ Ｐゴシック" pitchFamily="-112" charset="-128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Times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1200" kern="1200">
        <a:solidFill>
          <a:srgbClr val="FFFFFF"/>
        </a:solidFill>
        <a:latin typeface="Times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sz="1200" kern="1200">
        <a:solidFill>
          <a:srgbClr val="FFFFFF"/>
        </a:solidFill>
        <a:latin typeface="Times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sz="1200" kern="1200">
        <a:solidFill>
          <a:srgbClr val="FFFFFF"/>
        </a:solidFill>
        <a:latin typeface="Times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sz="1200" kern="1200">
        <a:solidFill>
          <a:srgbClr val="FFFFFF"/>
        </a:solidFill>
        <a:latin typeface="Times" pitchFamily="-112" charset="0"/>
        <a:ea typeface="ＭＳ Ｐゴシック" pitchFamily="-112" charset="-128"/>
        <a:cs typeface="ＭＳ Ｐゴシック" pitchFamily="-112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45"/>
    <p:restoredTop sz="91275" autoAdjust="0"/>
  </p:normalViewPr>
  <p:slideViewPr>
    <p:cSldViewPr>
      <p:cViewPr varScale="1">
        <p:scale>
          <a:sx n="99" d="100"/>
          <a:sy n="99" d="100"/>
        </p:scale>
        <p:origin x="-4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65ADE7-7F63-8B49-9166-5329DD56C728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25A8AC-2600-D84E-9D33-27A1DE664803}">
      <dgm:prSet phldrT="[Text]"/>
      <dgm:spPr/>
      <dgm:t>
        <a:bodyPr/>
        <a:lstStyle/>
        <a:p>
          <a:r>
            <a:rPr lang="en-US" dirty="0"/>
            <a:t>Document prep</a:t>
          </a:r>
        </a:p>
      </dgm:t>
    </dgm:pt>
    <dgm:pt modelId="{8B6F6D36-62FF-F64E-84BD-CCE4BD67EFBC}" type="parTrans" cxnId="{4B58C496-10DE-A441-8061-E8F9BDA5BBDB}">
      <dgm:prSet/>
      <dgm:spPr/>
      <dgm:t>
        <a:bodyPr/>
        <a:lstStyle/>
        <a:p>
          <a:endParaRPr lang="en-US"/>
        </a:p>
      </dgm:t>
    </dgm:pt>
    <dgm:pt modelId="{C7AA74B3-1549-8D43-86A8-C3E4D56493D3}" type="sibTrans" cxnId="{4B58C496-10DE-A441-8061-E8F9BDA5BBDB}">
      <dgm:prSet/>
      <dgm:spPr/>
      <dgm:t>
        <a:bodyPr/>
        <a:lstStyle/>
        <a:p>
          <a:endParaRPr lang="en-US"/>
        </a:p>
      </dgm:t>
    </dgm:pt>
    <dgm:pt modelId="{C2537113-0591-BF48-B519-8E383610C47A}">
      <dgm:prSet phldrT="[Text]"/>
      <dgm:spPr/>
      <dgm:t>
        <a:bodyPr/>
        <a:lstStyle/>
        <a:p>
          <a:r>
            <a:rPr lang="en-US" dirty="0"/>
            <a:t>Training documents (KD)</a:t>
          </a:r>
        </a:p>
      </dgm:t>
    </dgm:pt>
    <dgm:pt modelId="{205EC3EA-C3FF-7646-B621-C7E166568818}" type="parTrans" cxnId="{A68DF406-15BB-BB4C-B1CF-F1DFF4121CA7}">
      <dgm:prSet/>
      <dgm:spPr/>
      <dgm:t>
        <a:bodyPr/>
        <a:lstStyle/>
        <a:p>
          <a:endParaRPr lang="en-US"/>
        </a:p>
      </dgm:t>
    </dgm:pt>
    <dgm:pt modelId="{58E95D6B-4C18-CA4D-BC81-306899501CCC}" type="sibTrans" cxnId="{A68DF406-15BB-BB4C-B1CF-F1DFF4121CA7}">
      <dgm:prSet/>
      <dgm:spPr/>
      <dgm:t>
        <a:bodyPr/>
        <a:lstStyle/>
        <a:p>
          <a:endParaRPr lang="en-US"/>
        </a:p>
      </dgm:t>
    </dgm:pt>
    <dgm:pt modelId="{EE555196-CD61-A34A-94CB-0A8229379920}">
      <dgm:prSet phldrT="[Text]"/>
      <dgm:spPr/>
      <dgm:t>
        <a:bodyPr/>
        <a:lstStyle/>
        <a:p>
          <a:r>
            <a:rPr lang="en-US" dirty="0"/>
            <a:t>Test documents (QD)</a:t>
          </a:r>
        </a:p>
      </dgm:t>
    </dgm:pt>
    <dgm:pt modelId="{37B34543-F4D6-034A-991C-3059206129B3}" type="parTrans" cxnId="{A7822B7D-4DD6-3741-8551-878E55F43ACC}">
      <dgm:prSet/>
      <dgm:spPr/>
      <dgm:t>
        <a:bodyPr/>
        <a:lstStyle/>
        <a:p>
          <a:endParaRPr lang="en-US"/>
        </a:p>
      </dgm:t>
    </dgm:pt>
    <dgm:pt modelId="{82452B5D-7B32-7D40-92C7-E91C46365A56}" type="sibTrans" cxnId="{A7822B7D-4DD6-3741-8551-878E55F43ACC}">
      <dgm:prSet/>
      <dgm:spPr/>
      <dgm:t>
        <a:bodyPr/>
        <a:lstStyle/>
        <a:p>
          <a:endParaRPr lang="en-US"/>
        </a:p>
      </dgm:t>
    </dgm:pt>
    <dgm:pt modelId="{387ED3F7-ADB9-E546-9959-9525494F21CA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FAD72B37-50E4-5A4C-82CE-B70A924E5DAF}" type="parTrans" cxnId="{D77F6695-1864-AB42-A014-F49366BB0B9F}">
      <dgm:prSet/>
      <dgm:spPr/>
      <dgm:t>
        <a:bodyPr/>
        <a:lstStyle/>
        <a:p>
          <a:endParaRPr lang="en-US"/>
        </a:p>
      </dgm:t>
    </dgm:pt>
    <dgm:pt modelId="{E532D582-3D97-2A4B-98CF-398F6D6FC7F1}" type="sibTrans" cxnId="{D77F6695-1864-AB42-A014-F49366BB0B9F}">
      <dgm:prSet/>
      <dgm:spPr/>
      <dgm:t>
        <a:bodyPr/>
        <a:lstStyle/>
        <a:p>
          <a:endParaRPr lang="en-US"/>
        </a:p>
      </dgm:t>
    </dgm:pt>
    <dgm:pt modelId="{2815DFC6-8843-C649-A7BE-29E63D14FC08}">
      <dgm:prSet phldrT="[Text]"/>
      <dgm:spPr/>
      <dgm:t>
        <a:bodyPr/>
        <a:lstStyle/>
        <a:p>
          <a:r>
            <a:rPr lang="en-US" dirty="0"/>
            <a:t>Identify author-specific features</a:t>
          </a:r>
        </a:p>
      </dgm:t>
    </dgm:pt>
    <dgm:pt modelId="{A30CF14A-EF50-E640-90AD-E5287D5744B7}" type="parTrans" cxnId="{8921BF96-ECDE-4045-927E-80458761B03B}">
      <dgm:prSet/>
      <dgm:spPr/>
      <dgm:t>
        <a:bodyPr/>
        <a:lstStyle/>
        <a:p>
          <a:endParaRPr lang="en-US"/>
        </a:p>
      </dgm:t>
    </dgm:pt>
    <dgm:pt modelId="{2508CE96-5729-E64E-A811-622AB17D6CF1}" type="sibTrans" cxnId="{8921BF96-ECDE-4045-927E-80458761B03B}">
      <dgm:prSet/>
      <dgm:spPr/>
      <dgm:t>
        <a:bodyPr/>
        <a:lstStyle/>
        <a:p>
          <a:endParaRPr lang="en-US"/>
        </a:p>
      </dgm:t>
    </dgm:pt>
    <dgm:pt modelId="{7A013BBC-4B7E-D34F-B6EE-0255044F9D42}">
      <dgm:prSet phldrT="[Text]"/>
      <dgm:spPr/>
      <dgm:t>
        <a:bodyPr/>
        <a:lstStyle/>
        <a:p>
          <a:r>
            <a:rPr lang="en-US" dirty="0"/>
            <a:t>Words, character clusters, &amp;</a:t>
          </a:r>
          <a:r>
            <a:rPr lang="en-US" dirty="0" err="1"/>
            <a:t>c</a:t>
          </a:r>
          <a:r>
            <a:rPr lang="en-US" dirty="0"/>
            <a:t>.</a:t>
          </a:r>
        </a:p>
      </dgm:t>
    </dgm:pt>
    <dgm:pt modelId="{7C4B7946-AC24-F74E-AB31-852488DD7CE6}" type="parTrans" cxnId="{49488019-89D3-3E40-9EEA-5F565A122342}">
      <dgm:prSet/>
      <dgm:spPr/>
      <dgm:t>
        <a:bodyPr/>
        <a:lstStyle/>
        <a:p>
          <a:endParaRPr lang="en-US"/>
        </a:p>
      </dgm:t>
    </dgm:pt>
    <dgm:pt modelId="{875C7C56-45F4-F94C-BB81-34485BB3AB9F}" type="sibTrans" cxnId="{49488019-89D3-3E40-9EEA-5F565A122342}">
      <dgm:prSet/>
      <dgm:spPr/>
      <dgm:t>
        <a:bodyPr/>
        <a:lstStyle/>
        <a:p>
          <a:endParaRPr lang="en-US"/>
        </a:p>
      </dgm:t>
    </dgm:pt>
    <dgm:pt modelId="{C05BFF7D-C34E-044A-B55F-0331C2528D0E}">
      <dgm:prSet phldrT="[Text]"/>
      <dgm:spPr/>
      <dgm:t>
        <a:bodyPr/>
        <a:lstStyle/>
        <a:p>
          <a:r>
            <a:rPr lang="en-US" dirty="0"/>
            <a:t>Classify</a:t>
          </a:r>
        </a:p>
      </dgm:t>
    </dgm:pt>
    <dgm:pt modelId="{CD32D696-1A0D-8146-ADA2-FCC76F8A34A2}" type="parTrans" cxnId="{EE09EDE8-13C9-844E-A05D-70FC8BB7B5A5}">
      <dgm:prSet/>
      <dgm:spPr/>
      <dgm:t>
        <a:bodyPr/>
        <a:lstStyle/>
        <a:p>
          <a:endParaRPr lang="en-US"/>
        </a:p>
      </dgm:t>
    </dgm:pt>
    <dgm:pt modelId="{E4EC2D3C-A1A5-8743-9C85-0A79D35ACB22}" type="sibTrans" cxnId="{EE09EDE8-13C9-844E-A05D-70FC8BB7B5A5}">
      <dgm:prSet/>
      <dgm:spPr/>
      <dgm:t>
        <a:bodyPr/>
        <a:lstStyle/>
        <a:p>
          <a:endParaRPr lang="en-US"/>
        </a:p>
      </dgm:t>
    </dgm:pt>
    <dgm:pt modelId="{5E4354FC-A136-9D4B-8E1C-D2493B08AD17}">
      <dgm:prSet phldrT="[Text]"/>
      <dgm:spPr/>
      <dgm:t>
        <a:bodyPr/>
        <a:lstStyle/>
        <a:p>
          <a:r>
            <a:rPr lang="en-US" dirty="0"/>
            <a:t>Apply ML techniques</a:t>
          </a:r>
        </a:p>
      </dgm:t>
    </dgm:pt>
    <dgm:pt modelId="{2B00E27B-217E-094C-B724-5AA0E1DEEEB8}" type="parTrans" cxnId="{D7751C94-B86A-7943-B532-C3C0C3E4EA3F}">
      <dgm:prSet/>
      <dgm:spPr/>
      <dgm:t>
        <a:bodyPr/>
        <a:lstStyle/>
        <a:p>
          <a:endParaRPr lang="en-US"/>
        </a:p>
      </dgm:t>
    </dgm:pt>
    <dgm:pt modelId="{195FACF5-230F-4749-AC33-7EB1A0F3590D}" type="sibTrans" cxnId="{D7751C94-B86A-7943-B532-C3C0C3E4EA3F}">
      <dgm:prSet/>
      <dgm:spPr/>
      <dgm:t>
        <a:bodyPr/>
        <a:lstStyle/>
        <a:p>
          <a:endParaRPr lang="en-US"/>
        </a:p>
      </dgm:t>
    </dgm:pt>
    <dgm:pt modelId="{EC742AD3-B04F-CB41-B4E9-08797B0A4BFA}">
      <dgm:prSet phldrT="[Text]"/>
      <dgm:spPr/>
      <dgm:t>
        <a:bodyPr/>
        <a:lstStyle/>
        <a:p>
          <a:r>
            <a:rPr lang="en-US" dirty="0" err="1"/>
            <a:t>k</a:t>
          </a:r>
          <a:r>
            <a:rPr lang="en-US" dirty="0"/>
            <a:t>-NN, SVM, PCA, &amp;</a:t>
          </a:r>
          <a:r>
            <a:rPr lang="en-US" dirty="0" err="1"/>
            <a:t>c</a:t>
          </a:r>
          <a:r>
            <a:rPr lang="en-US" dirty="0"/>
            <a:t>.  </a:t>
          </a:r>
        </a:p>
      </dgm:t>
    </dgm:pt>
    <dgm:pt modelId="{CCF781E3-5805-2B44-887D-48E3B6B110BA}" type="parTrans" cxnId="{59D27E89-F06E-4F46-8372-C0A1FEBADA24}">
      <dgm:prSet/>
      <dgm:spPr/>
      <dgm:t>
        <a:bodyPr/>
        <a:lstStyle/>
        <a:p>
          <a:endParaRPr lang="en-US"/>
        </a:p>
      </dgm:t>
    </dgm:pt>
    <dgm:pt modelId="{86C8E9D1-842C-3D44-8C63-7F9541A44AC5}" type="sibTrans" cxnId="{59D27E89-F06E-4F46-8372-C0A1FEBADA24}">
      <dgm:prSet/>
      <dgm:spPr/>
      <dgm:t>
        <a:bodyPr/>
        <a:lstStyle/>
        <a:p>
          <a:endParaRPr lang="en-US"/>
        </a:p>
      </dgm:t>
    </dgm:pt>
    <dgm:pt modelId="{DF5F2E53-E2BB-C549-80E5-CA1799DD01A6}" type="pres">
      <dgm:prSet presAssocID="{7265ADE7-7F63-8B49-9166-5329DD56C72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9DE37A-7644-7D47-A76C-2877F913504B}" type="pres">
      <dgm:prSet presAssocID="{B825A8AC-2600-D84E-9D33-27A1DE664803}" presName="composite" presStyleCnt="0"/>
      <dgm:spPr/>
    </dgm:pt>
    <dgm:pt modelId="{9A6A8A79-D1FA-E042-8848-9EF220795962}" type="pres">
      <dgm:prSet presAssocID="{B825A8AC-2600-D84E-9D33-27A1DE66480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9D3FE-8E2C-F343-AB82-94CCA52A22D5}" type="pres">
      <dgm:prSet presAssocID="{B825A8AC-2600-D84E-9D33-27A1DE66480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AD378E-2BCD-C94A-95D4-F52C1F8EF221}" type="pres">
      <dgm:prSet presAssocID="{C7AA74B3-1549-8D43-86A8-C3E4D56493D3}" presName="sp" presStyleCnt="0"/>
      <dgm:spPr/>
    </dgm:pt>
    <dgm:pt modelId="{9C3F3D67-84A5-A94F-B59D-324B0D0FCC0C}" type="pres">
      <dgm:prSet presAssocID="{387ED3F7-ADB9-E546-9959-9525494F21CA}" presName="composite" presStyleCnt="0"/>
      <dgm:spPr/>
    </dgm:pt>
    <dgm:pt modelId="{2973725E-D611-F240-A70C-48BAE656D959}" type="pres">
      <dgm:prSet presAssocID="{387ED3F7-ADB9-E546-9959-9525494F21C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CBA49-4B69-5C44-9B49-3795A7342F75}" type="pres">
      <dgm:prSet presAssocID="{387ED3F7-ADB9-E546-9959-9525494F21C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37236-AEDB-9E45-B6CF-6BE0E60B82C6}" type="pres">
      <dgm:prSet presAssocID="{E532D582-3D97-2A4B-98CF-398F6D6FC7F1}" presName="sp" presStyleCnt="0"/>
      <dgm:spPr/>
    </dgm:pt>
    <dgm:pt modelId="{92FFFDF3-F7B8-774A-82A6-A1307D9964A0}" type="pres">
      <dgm:prSet presAssocID="{C05BFF7D-C34E-044A-B55F-0331C2528D0E}" presName="composite" presStyleCnt="0"/>
      <dgm:spPr/>
    </dgm:pt>
    <dgm:pt modelId="{A2A87C72-1441-4946-AF26-D4A1021891BC}" type="pres">
      <dgm:prSet presAssocID="{C05BFF7D-C34E-044A-B55F-0331C2528D0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AA37E-EC18-C249-8B8C-608091E51E6A}" type="pres">
      <dgm:prSet presAssocID="{C05BFF7D-C34E-044A-B55F-0331C2528D0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B47C3E-BA59-E54F-B12D-BC1B223C8446}" type="presOf" srcId="{2815DFC6-8843-C649-A7BE-29E63D14FC08}" destId="{D0FCBA49-4B69-5C44-9B49-3795A7342F75}" srcOrd="0" destOrd="0" presId="urn:microsoft.com/office/officeart/2005/8/layout/chevron2"/>
    <dgm:cxn modelId="{EE09EDE8-13C9-844E-A05D-70FC8BB7B5A5}" srcId="{7265ADE7-7F63-8B49-9166-5329DD56C728}" destId="{C05BFF7D-C34E-044A-B55F-0331C2528D0E}" srcOrd="2" destOrd="0" parTransId="{CD32D696-1A0D-8146-ADA2-FCC76F8A34A2}" sibTransId="{E4EC2D3C-A1A5-8743-9C85-0A79D35ACB22}"/>
    <dgm:cxn modelId="{5F0A8F6A-C903-F44E-BB7C-A7DD2E6EBB12}" type="presOf" srcId="{EE555196-CD61-A34A-94CB-0A8229379920}" destId="{4209D3FE-8E2C-F343-AB82-94CCA52A22D5}" srcOrd="0" destOrd="1" presId="urn:microsoft.com/office/officeart/2005/8/layout/chevron2"/>
    <dgm:cxn modelId="{D77F6695-1864-AB42-A014-F49366BB0B9F}" srcId="{7265ADE7-7F63-8B49-9166-5329DD56C728}" destId="{387ED3F7-ADB9-E546-9959-9525494F21CA}" srcOrd="1" destOrd="0" parTransId="{FAD72B37-50E4-5A4C-82CE-B70A924E5DAF}" sibTransId="{E532D582-3D97-2A4B-98CF-398F6D6FC7F1}"/>
    <dgm:cxn modelId="{8921BF96-ECDE-4045-927E-80458761B03B}" srcId="{387ED3F7-ADB9-E546-9959-9525494F21CA}" destId="{2815DFC6-8843-C649-A7BE-29E63D14FC08}" srcOrd="0" destOrd="0" parTransId="{A30CF14A-EF50-E640-90AD-E5287D5744B7}" sibTransId="{2508CE96-5729-E64E-A811-622AB17D6CF1}"/>
    <dgm:cxn modelId="{4B58C496-10DE-A441-8061-E8F9BDA5BBDB}" srcId="{7265ADE7-7F63-8B49-9166-5329DD56C728}" destId="{B825A8AC-2600-D84E-9D33-27A1DE664803}" srcOrd="0" destOrd="0" parTransId="{8B6F6D36-62FF-F64E-84BD-CCE4BD67EFBC}" sibTransId="{C7AA74B3-1549-8D43-86A8-C3E4D56493D3}"/>
    <dgm:cxn modelId="{9BCE680F-56B3-954F-A253-AD6FE1D3D03A}" type="presOf" srcId="{5E4354FC-A136-9D4B-8E1C-D2493B08AD17}" destId="{C9DAA37E-EC18-C249-8B8C-608091E51E6A}" srcOrd="0" destOrd="0" presId="urn:microsoft.com/office/officeart/2005/8/layout/chevron2"/>
    <dgm:cxn modelId="{AAFEE838-6B9C-004E-BDAF-E9AEC5FECEF9}" type="presOf" srcId="{387ED3F7-ADB9-E546-9959-9525494F21CA}" destId="{2973725E-D611-F240-A70C-48BAE656D959}" srcOrd="0" destOrd="0" presId="urn:microsoft.com/office/officeart/2005/8/layout/chevron2"/>
    <dgm:cxn modelId="{54FF51D4-5DE6-FE42-B1E1-82326400BD75}" type="presOf" srcId="{B825A8AC-2600-D84E-9D33-27A1DE664803}" destId="{9A6A8A79-D1FA-E042-8848-9EF220795962}" srcOrd="0" destOrd="0" presId="urn:microsoft.com/office/officeart/2005/8/layout/chevron2"/>
    <dgm:cxn modelId="{D7751C94-B86A-7943-B532-C3C0C3E4EA3F}" srcId="{C05BFF7D-C34E-044A-B55F-0331C2528D0E}" destId="{5E4354FC-A136-9D4B-8E1C-D2493B08AD17}" srcOrd="0" destOrd="0" parTransId="{2B00E27B-217E-094C-B724-5AA0E1DEEEB8}" sibTransId="{195FACF5-230F-4749-AC33-7EB1A0F3590D}"/>
    <dgm:cxn modelId="{3C79D53C-5736-CC47-91A8-9BE8777FD4E9}" type="presOf" srcId="{C2537113-0591-BF48-B519-8E383610C47A}" destId="{4209D3FE-8E2C-F343-AB82-94CCA52A22D5}" srcOrd="0" destOrd="0" presId="urn:microsoft.com/office/officeart/2005/8/layout/chevron2"/>
    <dgm:cxn modelId="{BFD16B88-32F9-9847-885F-85DCE83A2B9B}" type="presOf" srcId="{7A013BBC-4B7E-D34F-B6EE-0255044F9D42}" destId="{D0FCBA49-4B69-5C44-9B49-3795A7342F75}" srcOrd="0" destOrd="1" presId="urn:microsoft.com/office/officeart/2005/8/layout/chevron2"/>
    <dgm:cxn modelId="{49488019-89D3-3E40-9EEA-5F565A122342}" srcId="{387ED3F7-ADB9-E546-9959-9525494F21CA}" destId="{7A013BBC-4B7E-D34F-B6EE-0255044F9D42}" srcOrd="1" destOrd="0" parTransId="{7C4B7946-AC24-F74E-AB31-852488DD7CE6}" sibTransId="{875C7C56-45F4-F94C-BB81-34485BB3AB9F}"/>
    <dgm:cxn modelId="{A7822B7D-4DD6-3741-8551-878E55F43ACC}" srcId="{B825A8AC-2600-D84E-9D33-27A1DE664803}" destId="{EE555196-CD61-A34A-94CB-0A8229379920}" srcOrd="1" destOrd="0" parTransId="{37B34543-F4D6-034A-991C-3059206129B3}" sibTransId="{82452B5D-7B32-7D40-92C7-E91C46365A56}"/>
    <dgm:cxn modelId="{61DE3FE5-235A-714A-94EA-D9C6F9F63C17}" type="presOf" srcId="{C05BFF7D-C34E-044A-B55F-0331C2528D0E}" destId="{A2A87C72-1441-4946-AF26-D4A1021891BC}" srcOrd="0" destOrd="0" presId="urn:microsoft.com/office/officeart/2005/8/layout/chevron2"/>
    <dgm:cxn modelId="{6F2DED6B-DDB0-7241-9BEF-B518D2F7A7A9}" type="presOf" srcId="{7265ADE7-7F63-8B49-9166-5329DD56C728}" destId="{DF5F2E53-E2BB-C549-80E5-CA1799DD01A6}" srcOrd="0" destOrd="0" presId="urn:microsoft.com/office/officeart/2005/8/layout/chevron2"/>
    <dgm:cxn modelId="{A68DF406-15BB-BB4C-B1CF-F1DFF4121CA7}" srcId="{B825A8AC-2600-D84E-9D33-27A1DE664803}" destId="{C2537113-0591-BF48-B519-8E383610C47A}" srcOrd="0" destOrd="0" parTransId="{205EC3EA-C3FF-7646-B621-C7E166568818}" sibTransId="{58E95D6B-4C18-CA4D-BC81-306899501CCC}"/>
    <dgm:cxn modelId="{3C09778D-BFBA-3D4F-9FC7-A908BA8A1033}" type="presOf" srcId="{EC742AD3-B04F-CB41-B4E9-08797B0A4BFA}" destId="{C9DAA37E-EC18-C249-8B8C-608091E51E6A}" srcOrd="0" destOrd="1" presId="urn:microsoft.com/office/officeart/2005/8/layout/chevron2"/>
    <dgm:cxn modelId="{59D27E89-F06E-4F46-8372-C0A1FEBADA24}" srcId="{C05BFF7D-C34E-044A-B55F-0331C2528D0E}" destId="{EC742AD3-B04F-CB41-B4E9-08797B0A4BFA}" srcOrd="1" destOrd="0" parTransId="{CCF781E3-5805-2B44-887D-48E3B6B110BA}" sibTransId="{86C8E9D1-842C-3D44-8C63-7F9541A44AC5}"/>
    <dgm:cxn modelId="{77D97013-E86A-1F48-8B77-34520B8FEB23}" type="presParOf" srcId="{DF5F2E53-E2BB-C549-80E5-CA1799DD01A6}" destId="{EB9DE37A-7644-7D47-A76C-2877F913504B}" srcOrd="0" destOrd="0" presId="urn:microsoft.com/office/officeart/2005/8/layout/chevron2"/>
    <dgm:cxn modelId="{D692A7AA-5D9F-6B40-8D23-C3B6A058014A}" type="presParOf" srcId="{EB9DE37A-7644-7D47-A76C-2877F913504B}" destId="{9A6A8A79-D1FA-E042-8848-9EF220795962}" srcOrd="0" destOrd="0" presId="urn:microsoft.com/office/officeart/2005/8/layout/chevron2"/>
    <dgm:cxn modelId="{831E3D7B-89DC-2A43-A513-C54F6E3E9B96}" type="presParOf" srcId="{EB9DE37A-7644-7D47-A76C-2877F913504B}" destId="{4209D3FE-8E2C-F343-AB82-94CCA52A22D5}" srcOrd="1" destOrd="0" presId="urn:microsoft.com/office/officeart/2005/8/layout/chevron2"/>
    <dgm:cxn modelId="{1B184343-7614-5A47-843E-94F030957035}" type="presParOf" srcId="{DF5F2E53-E2BB-C549-80E5-CA1799DD01A6}" destId="{B2AD378E-2BCD-C94A-95D4-F52C1F8EF221}" srcOrd="1" destOrd="0" presId="urn:microsoft.com/office/officeart/2005/8/layout/chevron2"/>
    <dgm:cxn modelId="{48673A7D-E1B7-864E-937E-8BAB51764CDC}" type="presParOf" srcId="{DF5F2E53-E2BB-C549-80E5-CA1799DD01A6}" destId="{9C3F3D67-84A5-A94F-B59D-324B0D0FCC0C}" srcOrd="2" destOrd="0" presId="urn:microsoft.com/office/officeart/2005/8/layout/chevron2"/>
    <dgm:cxn modelId="{E229ED39-8A50-5F4A-9BCE-A022AC455091}" type="presParOf" srcId="{9C3F3D67-84A5-A94F-B59D-324B0D0FCC0C}" destId="{2973725E-D611-F240-A70C-48BAE656D959}" srcOrd="0" destOrd="0" presId="urn:microsoft.com/office/officeart/2005/8/layout/chevron2"/>
    <dgm:cxn modelId="{21C1D0A4-1B69-2E49-887A-8295A5E8A6EB}" type="presParOf" srcId="{9C3F3D67-84A5-A94F-B59D-324B0D0FCC0C}" destId="{D0FCBA49-4B69-5C44-9B49-3795A7342F75}" srcOrd="1" destOrd="0" presId="urn:microsoft.com/office/officeart/2005/8/layout/chevron2"/>
    <dgm:cxn modelId="{7FF05E11-9B29-E644-9DBC-4FEEEF34F84D}" type="presParOf" srcId="{DF5F2E53-E2BB-C549-80E5-CA1799DD01A6}" destId="{11137236-AEDB-9E45-B6CF-6BE0E60B82C6}" srcOrd="3" destOrd="0" presId="urn:microsoft.com/office/officeart/2005/8/layout/chevron2"/>
    <dgm:cxn modelId="{7F034753-BC23-F842-9AF2-5F55C2C1B8DB}" type="presParOf" srcId="{DF5F2E53-E2BB-C549-80E5-CA1799DD01A6}" destId="{92FFFDF3-F7B8-774A-82A6-A1307D9964A0}" srcOrd="4" destOrd="0" presId="urn:microsoft.com/office/officeart/2005/8/layout/chevron2"/>
    <dgm:cxn modelId="{74FB8008-9E46-3846-8E0D-47CF4D2232CC}" type="presParOf" srcId="{92FFFDF3-F7B8-774A-82A6-A1307D9964A0}" destId="{A2A87C72-1441-4946-AF26-D4A1021891BC}" srcOrd="0" destOrd="0" presId="urn:microsoft.com/office/officeart/2005/8/layout/chevron2"/>
    <dgm:cxn modelId="{7C87EABA-2D90-794E-BEA4-DFFA7A2A1099}" type="presParOf" srcId="{92FFFDF3-F7B8-774A-82A6-A1307D9964A0}" destId="{C9DAA37E-EC18-C249-8B8C-608091E51E6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A8A79-D1FA-E042-8848-9EF220795962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Document prep</a:t>
          </a:r>
        </a:p>
      </dsp:txBody>
      <dsp:txXfrm rot="-5400000">
        <a:off x="1" y="520688"/>
        <a:ext cx="1039018" cy="445294"/>
      </dsp:txXfrm>
    </dsp:sp>
    <dsp:sp modelId="{4209D3FE-8E2C-F343-AB82-94CCA52A22D5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Training documents (KD)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Test documents (QD)</a:t>
          </a:r>
        </a:p>
      </dsp:txBody>
      <dsp:txXfrm rot="-5400000">
        <a:off x="1039018" y="48278"/>
        <a:ext cx="5009883" cy="870607"/>
      </dsp:txXfrm>
    </dsp:sp>
    <dsp:sp modelId="{2973725E-D611-F240-A70C-48BAE656D959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Feature Selection</a:t>
          </a:r>
        </a:p>
      </dsp:txBody>
      <dsp:txXfrm rot="-5400000">
        <a:off x="1" y="1809352"/>
        <a:ext cx="1039018" cy="445294"/>
      </dsp:txXfrm>
    </dsp:sp>
    <dsp:sp modelId="{D0FCBA49-4B69-5C44-9B49-3795A7342F75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Identify author-specific features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Words, character clusters, &amp;</a:t>
          </a:r>
          <a:r>
            <a:rPr lang="en-US" sz="2500" kern="1200" dirty="0" err="1"/>
            <a:t>c</a:t>
          </a:r>
          <a:r>
            <a:rPr lang="en-US" sz="2500" kern="1200" dirty="0"/>
            <a:t>.</a:t>
          </a:r>
        </a:p>
      </dsp:txBody>
      <dsp:txXfrm rot="-5400000">
        <a:off x="1039018" y="1336942"/>
        <a:ext cx="5009883" cy="870607"/>
      </dsp:txXfrm>
    </dsp:sp>
    <dsp:sp modelId="{A2A87C72-1441-4946-AF26-D4A1021891BC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Classify</a:t>
          </a:r>
        </a:p>
      </dsp:txBody>
      <dsp:txXfrm rot="-5400000">
        <a:off x="1" y="3098016"/>
        <a:ext cx="1039018" cy="445294"/>
      </dsp:txXfrm>
    </dsp:sp>
    <dsp:sp modelId="{C9DAA37E-EC18-C249-8B8C-608091E51E6A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Apply ML techniques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/>
            <a:t>k</a:t>
          </a:r>
          <a:r>
            <a:rPr lang="en-US" sz="2500" kern="1200" dirty="0"/>
            <a:t>-NN, SVM, PCA, &amp;</a:t>
          </a:r>
          <a:r>
            <a:rPr lang="en-US" sz="2500" kern="1200" dirty="0" err="1"/>
            <a:t>c</a:t>
          </a:r>
          <a:r>
            <a:rPr lang="en-US" sz="2500" kern="1200" dirty="0"/>
            <a:t>.  </a:t>
          </a:r>
        </a:p>
      </dsp:txBody>
      <dsp:txXfrm rot="-5400000">
        <a:off x="1039018" y="2625605"/>
        <a:ext cx="5009883" cy="870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87363-3BE8-6541-84F1-5C8E0585AF8C}" type="datetimeFigureOut">
              <a:rPr lang="en-US" smtClean="0"/>
              <a:pPr/>
              <a:t>5/22/18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F8170-15D2-A94B-9E1B-D85EAAB842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5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10263" y="2286000"/>
            <a:ext cx="1741487" cy="3352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0"/>
            <a:ext cx="5072063" cy="3352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525" y="1598613"/>
            <a:ext cx="1774825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0750" y="1598613"/>
            <a:ext cx="1774825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27713" y="227013"/>
            <a:ext cx="1868487" cy="5868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075" y="227013"/>
            <a:ext cx="5456238" cy="5868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525" y="849313"/>
            <a:ext cx="3616325" cy="5246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2250" y="849313"/>
            <a:ext cx="3617913" cy="5246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1775" y="274638"/>
            <a:ext cx="2105025" cy="58213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3525" y="274638"/>
            <a:ext cx="6165850" cy="5821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27200" y="3886200"/>
            <a:ext cx="2743200" cy="175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3886200"/>
            <a:ext cx="2744788" cy="175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0663" y="227013"/>
            <a:ext cx="2116137" cy="5899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075" y="227013"/>
            <a:ext cx="6199188" cy="5899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525" y="1598613"/>
            <a:ext cx="3616325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2250" y="1598613"/>
            <a:ext cx="3617913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27713" y="227013"/>
            <a:ext cx="1868487" cy="5868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075" y="227013"/>
            <a:ext cx="5456238" cy="5868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png"/><Relationship Id="rId14" Type="http://schemas.openxmlformats.org/officeDocument/2006/relationships/image" Target="../media/image2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4" Type="http://schemas.openxmlformats.org/officeDocument/2006/relationships/image" Target="../media/image7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7.png"/><Relationship Id="rId14" Type="http://schemas.openxmlformats.org/officeDocument/2006/relationships/image" Target="../media/image2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7.png"/><Relationship Id="rId14" Type="http://schemas.openxmlformats.org/officeDocument/2006/relationships/image" Target="../media/image2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"/>
          <p:cNvGrpSpPr>
            <a:grpSpLocks/>
          </p:cNvGrpSpPr>
          <p:nvPr/>
        </p:nvGrpSpPr>
        <p:grpSpPr bwMode="auto">
          <a:xfrm>
            <a:off x="-12700" y="-50800"/>
            <a:ext cx="9158288" cy="6956425"/>
            <a:chOff x="-7" y="-28"/>
            <a:chExt cx="5769" cy="4382"/>
          </a:xfrm>
        </p:grpSpPr>
        <p:grpSp>
          <p:nvGrpSpPr>
            <p:cNvPr id="1031" name="Group 2"/>
            <p:cNvGrpSpPr>
              <a:grpSpLocks/>
            </p:cNvGrpSpPr>
            <p:nvPr/>
          </p:nvGrpSpPr>
          <p:grpSpPr bwMode="auto">
            <a:xfrm>
              <a:off x="-7" y="4158"/>
              <a:ext cx="5089" cy="196"/>
              <a:chOff x="-7" y="3634"/>
              <a:chExt cx="5089" cy="196"/>
            </a:xfrm>
          </p:grpSpPr>
          <p:sp>
            <p:nvSpPr>
              <p:cNvPr id="2" name="Freeform 3"/>
              <p:cNvSpPr>
                <a:spLocks/>
              </p:cNvSpPr>
              <p:nvPr/>
            </p:nvSpPr>
            <p:spPr bwMode="auto">
              <a:xfrm>
                <a:off x="-7" y="3634"/>
                <a:ext cx="5089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62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3" name="Text Box 4"/>
              <p:cNvSpPr txBox="1">
                <a:spLocks noChangeArrowheads="1"/>
              </p:cNvSpPr>
              <p:nvPr/>
            </p:nvSpPr>
            <p:spPr bwMode="auto">
              <a:xfrm>
                <a:off x="2501" y="3662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32" name="Group 5"/>
            <p:cNvGrpSpPr>
              <a:grpSpLocks/>
            </p:cNvGrpSpPr>
            <p:nvPr/>
          </p:nvGrpSpPr>
          <p:grpSpPr bwMode="auto">
            <a:xfrm>
              <a:off x="-7" y="-28"/>
              <a:ext cx="5089" cy="196"/>
              <a:chOff x="-7" y="-28"/>
              <a:chExt cx="5089" cy="196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-7" y="-28"/>
                <a:ext cx="5089" cy="12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4" name="Text Box 7"/>
              <p:cNvSpPr txBox="1">
                <a:spLocks noChangeArrowheads="1"/>
              </p:cNvSpPr>
              <p:nvPr/>
            </p:nvSpPr>
            <p:spPr bwMode="auto">
              <a:xfrm>
                <a:off x="2501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33" name="Group 8"/>
            <p:cNvGrpSpPr>
              <a:grpSpLocks/>
            </p:cNvGrpSpPr>
            <p:nvPr/>
          </p:nvGrpSpPr>
          <p:grpSpPr bwMode="auto">
            <a:xfrm>
              <a:off x="5003" y="-28"/>
              <a:ext cx="758" cy="4320"/>
              <a:chOff x="4376" y="-28"/>
              <a:chExt cx="758" cy="4320"/>
            </a:xfrm>
          </p:grpSpPr>
          <p:sp>
            <p:nvSpPr>
              <p:cNvPr id="5" name="Freeform 9"/>
              <p:cNvSpPr>
                <a:spLocks/>
              </p:cNvSpPr>
              <p:nvPr/>
            </p:nvSpPr>
            <p:spPr bwMode="auto">
              <a:xfrm>
                <a:off x="4376" y="-28"/>
                <a:ext cx="758" cy="43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A37C36"/>
                  </a:gs>
                  <a:gs pos="100000">
                    <a:srgbClr val="C1934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6" name="Text Box 10"/>
              <p:cNvSpPr txBox="1">
                <a:spLocks noChangeArrowheads="1"/>
              </p:cNvSpPr>
              <p:nvPr/>
            </p:nvSpPr>
            <p:spPr bwMode="auto">
              <a:xfrm>
                <a:off x="4719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34" name="Group 11"/>
            <p:cNvGrpSpPr>
              <a:grpSpLocks/>
            </p:cNvGrpSpPr>
            <p:nvPr/>
          </p:nvGrpSpPr>
          <p:grpSpPr bwMode="auto">
            <a:xfrm>
              <a:off x="4937" y="-27"/>
              <a:ext cx="816" cy="3974"/>
              <a:chOff x="4319" y="-27"/>
              <a:chExt cx="816" cy="3973"/>
            </a:xfrm>
          </p:grpSpPr>
          <p:grpSp>
            <p:nvGrpSpPr>
              <p:cNvPr id="1050" name="Group 12"/>
              <p:cNvGrpSpPr>
                <a:grpSpLocks/>
              </p:cNvGrpSpPr>
              <p:nvPr/>
            </p:nvGrpSpPr>
            <p:grpSpPr bwMode="auto">
              <a:xfrm>
                <a:off x="4655" y="-27"/>
                <a:ext cx="480" cy="1429"/>
                <a:chOff x="4613" y="-27"/>
                <a:chExt cx="480" cy="1429"/>
              </a:xfrm>
            </p:grpSpPr>
            <p:grpSp>
              <p:nvGrpSpPr>
                <p:cNvPr id="1071" name="Group 13"/>
                <p:cNvGrpSpPr>
                  <a:grpSpLocks/>
                </p:cNvGrpSpPr>
                <p:nvPr/>
              </p:nvGrpSpPr>
              <p:grpSpPr bwMode="auto">
                <a:xfrm rot="-5400000">
                  <a:off x="4818" y="-29"/>
                  <a:ext cx="172" cy="175"/>
                  <a:chOff x="-124" y="4790"/>
                  <a:chExt cx="172" cy="175"/>
                </a:xfrm>
              </p:grpSpPr>
              <p:grpSp>
                <p:nvGrpSpPr>
                  <p:cNvPr id="7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-124" y="4790"/>
                    <a:ext cx="172" cy="175"/>
                    <a:chOff x="-124" y="4790"/>
                    <a:chExt cx="172" cy="175"/>
                  </a:xfrm>
                </p:grpSpPr>
                <p:sp>
                  <p:nvSpPr>
                    <p:cNvPr id="1039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-66" y="4790"/>
                      <a:ext cx="126" cy="175"/>
                    </a:xfrm>
                    <a:custGeom>
                      <a:avLst/>
                      <a:gdLst/>
                      <a:ahLst/>
                      <a:cxnLst>
                        <a:cxn ang="0">
                          <a:pos x="2730" y="1092"/>
                        </a:cxn>
                        <a:cxn ang="0">
                          <a:pos x="3364" y="436"/>
                        </a:cxn>
                        <a:cxn ang="0">
                          <a:pos x="4728" y="14"/>
                        </a:cxn>
                        <a:cxn ang="0">
                          <a:pos x="7263" y="225"/>
                        </a:cxn>
                        <a:cxn ang="0">
                          <a:pos x="8530" y="1350"/>
                        </a:cxn>
                        <a:cxn ang="0">
                          <a:pos x="7945" y="2990"/>
                        </a:cxn>
                        <a:cxn ang="0">
                          <a:pos x="7653" y="3670"/>
                        </a:cxn>
                        <a:cxn ang="0">
                          <a:pos x="8969" y="4186"/>
                        </a:cxn>
                        <a:cxn ang="0">
                          <a:pos x="9993" y="5944"/>
                        </a:cxn>
                        <a:cxn ang="0">
                          <a:pos x="9115" y="7678"/>
                        </a:cxn>
                        <a:cxn ang="0">
                          <a:pos x="7360" y="8100"/>
                        </a:cxn>
                        <a:cxn ang="0">
                          <a:pos x="5850" y="8029"/>
                        </a:cxn>
                        <a:cxn ang="0">
                          <a:pos x="5313" y="8779"/>
                        </a:cxn>
                        <a:cxn ang="0">
                          <a:pos x="4290" y="9858"/>
                        </a:cxn>
                        <a:cxn ang="0">
                          <a:pos x="1707" y="9787"/>
                        </a:cxn>
                        <a:cxn ang="0">
                          <a:pos x="244" y="8686"/>
                        </a:cxn>
                        <a:cxn ang="0">
                          <a:pos x="196" y="7678"/>
                        </a:cxn>
                        <a:cxn ang="0">
                          <a:pos x="1170" y="6436"/>
                        </a:cxn>
                        <a:cxn ang="0">
                          <a:pos x="2096" y="5897"/>
                        </a:cxn>
                        <a:cxn ang="0">
                          <a:pos x="1755" y="6740"/>
                        </a:cxn>
                        <a:cxn ang="0">
                          <a:pos x="586" y="7889"/>
                        </a:cxn>
                        <a:cxn ang="0">
                          <a:pos x="1365" y="9061"/>
                        </a:cxn>
                        <a:cxn ang="0">
                          <a:pos x="3559" y="9483"/>
                        </a:cxn>
                        <a:cxn ang="0">
                          <a:pos x="4826" y="8686"/>
                        </a:cxn>
                        <a:cxn ang="0">
                          <a:pos x="4680" y="7045"/>
                        </a:cxn>
                        <a:cxn ang="0">
                          <a:pos x="3997" y="5967"/>
                        </a:cxn>
                        <a:cxn ang="0">
                          <a:pos x="4339" y="5686"/>
                        </a:cxn>
                        <a:cxn ang="0">
                          <a:pos x="5070" y="6365"/>
                        </a:cxn>
                        <a:cxn ang="0">
                          <a:pos x="5850" y="7537"/>
                        </a:cxn>
                        <a:cxn ang="0">
                          <a:pos x="7848" y="7654"/>
                        </a:cxn>
                        <a:cxn ang="0">
                          <a:pos x="9213" y="6576"/>
                        </a:cxn>
                        <a:cxn ang="0">
                          <a:pos x="9066" y="4959"/>
                        </a:cxn>
                        <a:cxn ang="0">
                          <a:pos x="7166" y="4115"/>
                        </a:cxn>
                        <a:cxn ang="0">
                          <a:pos x="5508" y="4397"/>
                        </a:cxn>
                        <a:cxn ang="0">
                          <a:pos x="4680" y="4350"/>
                        </a:cxn>
                        <a:cxn ang="0">
                          <a:pos x="5021" y="4022"/>
                        </a:cxn>
                        <a:cxn ang="0">
                          <a:pos x="6581" y="3647"/>
                        </a:cxn>
                        <a:cxn ang="0">
                          <a:pos x="7702" y="2381"/>
                        </a:cxn>
                        <a:cxn ang="0">
                          <a:pos x="7166" y="670"/>
                        </a:cxn>
                        <a:cxn ang="0">
                          <a:pos x="5021" y="389"/>
                        </a:cxn>
                        <a:cxn ang="0">
                          <a:pos x="3169" y="1373"/>
                        </a:cxn>
                        <a:cxn ang="0">
                          <a:pos x="3266" y="2967"/>
                        </a:cxn>
                        <a:cxn ang="0">
                          <a:pos x="2779" y="3694"/>
                        </a:cxn>
                        <a:cxn ang="0">
                          <a:pos x="2340" y="2662"/>
                        </a:cxn>
                        <a:cxn ang="0">
                          <a:pos x="2486" y="1420"/>
                        </a:cxn>
                      </a:cxnLst>
                      <a:rect l="0" t="0" r="r" b="b"/>
                      <a:pathLst>
                        <a:path w="9993" h="9978">
                          <a:moveTo>
                            <a:pt x="2486" y="1420"/>
                          </a:moveTo>
                          <a:cubicBezTo>
                            <a:pt x="2568" y="1299"/>
                            <a:pt x="2641" y="1170"/>
                            <a:pt x="2730" y="1092"/>
                          </a:cubicBezTo>
                          <a:cubicBezTo>
                            <a:pt x="2819" y="1014"/>
                            <a:pt x="2917" y="1061"/>
                            <a:pt x="3023" y="951"/>
                          </a:cubicBezTo>
                          <a:cubicBezTo>
                            <a:pt x="3128" y="842"/>
                            <a:pt x="3242" y="561"/>
                            <a:pt x="3364" y="436"/>
                          </a:cubicBezTo>
                          <a:cubicBezTo>
                            <a:pt x="3486" y="311"/>
                            <a:pt x="3526" y="272"/>
                            <a:pt x="3754" y="201"/>
                          </a:cubicBezTo>
                          <a:cubicBezTo>
                            <a:pt x="3981" y="131"/>
                            <a:pt x="4347" y="41"/>
                            <a:pt x="4728" y="14"/>
                          </a:cubicBezTo>
                          <a:cubicBezTo>
                            <a:pt x="5110" y="-13"/>
                            <a:pt x="5622" y="2"/>
                            <a:pt x="6044" y="37"/>
                          </a:cubicBezTo>
                          <a:cubicBezTo>
                            <a:pt x="6467" y="72"/>
                            <a:pt x="6914" y="119"/>
                            <a:pt x="7263" y="225"/>
                          </a:cubicBezTo>
                          <a:cubicBezTo>
                            <a:pt x="7612" y="330"/>
                            <a:pt x="7929" y="483"/>
                            <a:pt x="8140" y="670"/>
                          </a:cubicBezTo>
                          <a:cubicBezTo>
                            <a:pt x="8352" y="858"/>
                            <a:pt x="8473" y="1108"/>
                            <a:pt x="8530" y="1350"/>
                          </a:cubicBezTo>
                          <a:cubicBezTo>
                            <a:pt x="8587" y="1592"/>
                            <a:pt x="8579" y="1850"/>
                            <a:pt x="8482" y="2123"/>
                          </a:cubicBezTo>
                          <a:cubicBezTo>
                            <a:pt x="8384" y="2397"/>
                            <a:pt x="8075" y="2768"/>
                            <a:pt x="7945" y="2990"/>
                          </a:cubicBezTo>
                          <a:cubicBezTo>
                            <a:pt x="7815" y="3213"/>
                            <a:pt x="7750" y="3346"/>
                            <a:pt x="7702" y="3459"/>
                          </a:cubicBezTo>
                          <a:cubicBezTo>
                            <a:pt x="7653" y="3572"/>
                            <a:pt x="7596" y="3600"/>
                            <a:pt x="7653" y="3670"/>
                          </a:cubicBezTo>
                          <a:cubicBezTo>
                            <a:pt x="7710" y="3740"/>
                            <a:pt x="7824" y="3795"/>
                            <a:pt x="8043" y="3881"/>
                          </a:cubicBezTo>
                          <a:cubicBezTo>
                            <a:pt x="8262" y="3967"/>
                            <a:pt x="8676" y="4022"/>
                            <a:pt x="8969" y="4186"/>
                          </a:cubicBezTo>
                          <a:cubicBezTo>
                            <a:pt x="9261" y="4350"/>
                            <a:pt x="9627" y="4572"/>
                            <a:pt x="9798" y="4865"/>
                          </a:cubicBezTo>
                          <a:cubicBezTo>
                            <a:pt x="9968" y="5158"/>
                            <a:pt x="9993" y="5615"/>
                            <a:pt x="9993" y="5944"/>
                          </a:cubicBezTo>
                          <a:cubicBezTo>
                            <a:pt x="9993" y="6272"/>
                            <a:pt x="9944" y="6545"/>
                            <a:pt x="9798" y="6834"/>
                          </a:cubicBezTo>
                          <a:cubicBezTo>
                            <a:pt x="9651" y="7123"/>
                            <a:pt x="9359" y="7475"/>
                            <a:pt x="9115" y="7678"/>
                          </a:cubicBezTo>
                          <a:cubicBezTo>
                            <a:pt x="8871" y="7881"/>
                            <a:pt x="8628" y="7983"/>
                            <a:pt x="8335" y="8053"/>
                          </a:cubicBezTo>
                          <a:cubicBezTo>
                            <a:pt x="8043" y="8123"/>
                            <a:pt x="7718" y="8108"/>
                            <a:pt x="7360" y="8100"/>
                          </a:cubicBezTo>
                          <a:cubicBezTo>
                            <a:pt x="7003" y="8092"/>
                            <a:pt x="6443" y="8018"/>
                            <a:pt x="6191" y="8006"/>
                          </a:cubicBezTo>
                          <a:cubicBezTo>
                            <a:pt x="5939" y="7994"/>
                            <a:pt x="5947" y="7994"/>
                            <a:pt x="5850" y="8029"/>
                          </a:cubicBezTo>
                          <a:cubicBezTo>
                            <a:pt x="5752" y="8065"/>
                            <a:pt x="5695" y="8092"/>
                            <a:pt x="5606" y="8217"/>
                          </a:cubicBezTo>
                          <a:cubicBezTo>
                            <a:pt x="5516" y="8342"/>
                            <a:pt x="5395" y="8600"/>
                            <a:pt x="5313" y="8779"/>
                          </a:cubicBezTo>
                          <a:cubicBezTo>
                            <a:pt x="5232" y="8959"/>
                            <a:pt x="5289" y="9115"/>
                            <a:pt x="5118" y="9295"/>
                          </a:cubicBezTo>
                          <a:cubicBezTo>
                            <a:pt x="4948" y="9475"/>
                            <a:pt x="4655" y="9744"/>
                            <a:pt x="4290" y="9858"/>
                          </a:cubicBezTo>
                          <a:cubicBezTo>
                            <a:pt x="3924" y="9971"/>
                            <a:pt x="3356" y="9987"/>
                            <a:pt x="2925" y="9975"/>
                          </a:cubicBezTo>
                          <a:cubicBezTo>
                            <a:pt x="2495" y="9963"/>
                            <a:pt x="2072" y="9897"/>
                            <a:pt x="1707" y="9787"/>
                          </a:cubicBezTo>
                          <a:cubicBezTo>
                            <a:pt x="1341" y="9678"/>
                            <a:pt x="975" y="9502"/>
                            <a:pt x="732" y="9319"/>
                          </a:cubicBezTo>
                          <a:cubicBezTo>
                            <a:pt x="488" y="9135"/>
                            <a:pt x="366" y="8873"/>
                            <a:pt x="244" y="8686"/>
                          </a:cubicBezTo>
                          <a:cubicBezTo>
                            <a:pt x="122" y="8498"/>
                            <a:pt x="9" y="8362"/>
                            <a:pt x="1" y="8194"/>
                          </a:cubicBezTo>
                          <a:cubicBezTo>
                            <a:pt x="-7" y="8026"/>
                            <a:pt x="98" y="7869"/>
                            <a:pt x="196" y="7678"/>
                          </a:cubicBezTo>
                          <a:cubicBezTo>
                            <a:pt x="293" y="7487"/>
                            <a:pt x="423" y="7252"/>
                            <a:pt x="586" y="7045"/>
                          </a:cubicBezTo>
                          <a:cubicBezTo>
                            <a:pt x="748" y="6838"/>
                            <a:pt x="984" y="6619"/>
                            <a:pt x="1170" y="6436"/>
                          </a:cubicBezTo>
                          <a:cubicBezTo>
                            <a:pt x="1357" y="6252"/>
                            <a:pt x="1552" y="6033"/>
                            <a:pt x="1707" y="5944"/>
                          </a:cubicBezTo>
                          <a:cubicBezTo>
                            <a:pt x="1861" y="5854"/>
                            <a:pt x="2015" y="5854"/>
                            <a:pt x="2096" y="5897"/>
                          </a:cubicBezTo>
                          <a:cubicBezTo>
                            <a:pt x="2178" y="5940"/>
                            <a:pt x="2251" y="6061"/>
                            <a:pt x="2194" y="6201"/>
                          </a:cubicBezTo>
                          <a:cubicBezTo>
                            <a:pt x="2137" y="6342"/>
                            <a:pt x="1958" y="6557"/>
                            <a:pt x="1755" y="6740"/>
                          </a:cubicBezTo>
                          <a:cubicBezTo>
                            <a:pt x="1552" y="6924"/>
                            <a:pt x="1170" y="7112"/>
                            <a:pt x="975" y="7303"/>
                          </a:cubicBezTo>
                          <a:cubicBezTo>
                            <a:pt x="780" y="7494"/>
                            <a:pt x="610" y="7682"/>
                            <a:pt x="586" y="7889"/>
                          </a:cubicBezTo>
                          <a:cubicBezTo>
                            <a:pt x="561" y="8096"/>
                            <a:pt x="699" y="8350"/>
                            <a:pt x="829" y="8545"/>
                          </a:cubicBezTo>
                          <a:cubicBezTo>
                            <a:pt x="959" y="8740"/>
                            <a:pt x="1130" y="8912"/>
                            <a:pt x="1365" y="9061"/>
                          </a:cubicBezTo>
                          <a:cubicBezTo>
                            <a:pt x="1601" y="9209"/>
                            <a:pt x="1877" y="9365"/>
                            <a:pt x="2243" y="9436"/>
                          </a:cubicBezTo>
                          <a:cubicBezTo>
                            <a:pt x="2608" y="9506"/>
                            <a:pt x="3201" y="9518"/>
                            <a:pt x="3559" y="9483"/>
                          </a:cubicBezTo>
                          <a:cubicBezTo>
                            <a:pt x="3916" y="9447"/>
                            <a:pt x="4176" y="9358"/>
                            <a:pt x="4387" y="9225"/>
                          </a:cubicBezTo>
                          <a:cubicBezTo>
                            <a:pt x="4599" y="9092"/>
                            <a:pt x="4728" y="8893"/>
                            <a:pt x="4826" y="8686"/>
                          </a:cubicBezTo>
                          <a:cubicBezTo>
                            <a:pt x="4923" y="8479"/>
                            <a:pt x="4997" y="8256"/>
                            <a:pt x="4972" y="7983"/>
                          </a:cubicBezTo>
                          <a:cubicBezTo>
                            <a:pt x="4948" y="7709"/>
                            <a:pt x="4777" y="7295"/>
                            <a:pt x="4680" y="7045"/>
                          </a:cubicBezTo>
                          <a:cubicBezTo>
                            <a:pt x="4582" y="6795"/>
                            <a:pt x="4501" y="6662"/>
                            <a:pt x="4387" y="6483"/>
                          </a:cubicBezTo>
                          <a:cubicBezTo>
                            <a:pt x="4274" y="6303"/>
                            <a:pt x="4070" y="6084"/>
                            <a:pt x="3997" y="5967"/>
                          </a:cubicBezTo>
                          <a:cubicBezTo>
                            <a:pt x="3924" y="5850"/>
                            <a:pt x="3892" y="5826"/>
                            <a:pt x="3949" y="5779"/>
                          </a:cubicBezTo>
                          <a:cubicBezTo>
                            <a:pt x="4005" y="5733"/>
                            <a:pt x="4209" y="5670"/>
                            <a:pt x="4339" y="5686"/>
                          </a:cubicBezTo>
                          <a:cubicBezTo>
                            <a:pt x="4469" y="5701"/>
                            <a:pt x="4607" y="5760"/>
                            <a:pt x="4728" y="5873"/>
                          </a:cubicBezTo>
                          <a:cubicBezTo>
                            <a:pt x="4850" y="5987"/>
                            <a:pt x="4948" y="6170"/>
                            <a:pt x="5070" y="6365"/>
                          </a:cubicBezTo>
                          <a:cubicBezTo>
                            <a:pt x="5192" y="6561"/>
                            <a:pt x="5330" y="6850"/>
                            <a:pt x="5460" y="7045"/>
                          </a:cubicBezTo>
                          <a:cubicBezTo>
                            <a:pt x="5590" y="7240"/>
                            <a:pt x="5655" y="7428"/>
                            <a:pt x="5850" y="7537"/>
                          </a:cubicBezTo>
                          <a:cubicBezTo>
                            <a:pt x="6044" y="7647"/>
                            <a:pt x="6296" y="7682"/>
                            <a:pt x="6629" y="7701"/>
                          </a:cubicBezTo>
                          <a:cubicBezTo>
                            <a:pt x="6962" y="7721"/>
                            <a:pt x="7515" y="7721"/>
                            <a:pt x="7848" y="7654"/>
                          </a:cubicBezTo>
                          <a:cubicBezTo>
                            <a:pt x="8181" y="7588"/>
                            <a:pt x="8400" y="7483"/>
                            <a:pt x="8628" y="7303"/>
                          </a:cubicBezTo>
                          <a:cubicBezTo>
                            <a:pt x="8855" y="7123"/>
                            <a:pt x="9107" y="6865"/>
                            <a:pt x="9213" y="6576"/>
                          </a:cubicBezTo>
                          <a:cubicBezTo>
                            <a:pt x="9318" y="6287"/>
                            <a:pt x="9286" y="5838"/>
                            <a:pt x="9261" y="5569"/>
                          </a:cubicBezTo>
                          <a:cubicBezTo>
                            <a:pt x="9237" y="5299"/>
                            <a:pt x="9253" y="5162"/>
                            <a:pt x="9066" y="4959"/>
                          </a:cubicBezTo>
                          <a:cubicBezTo>
                            <a:pt x="8880" y="4756"/>
                            <a:pt x="8457" y="4490"/>
                            <a:pt x="8140" y="4350"/>
                          </a:cubicBezTo>
                          <a:cubicBezTo>
                            <a:pt x="7824" y="4209"/>
                            <a:pt x="7458" y="4143"/>
                            <a:pt x="7166" y="4115"/>
                          </a:cubicBezTo>
                          <a:cubicBezTo>
                            <a:pt x="6873" y="4088"/>
                            <a:pt x="6662" y="4139"/>
                            <a:pt x="6386" y="4186"/>
                          </a:cubicBezTo>
                          <a:cubicBezTo>
                            <a:pt x="6109" y="4233"/>
                            <a:pt x="5728" y="4350"/>
                            <a:pt x="5508" y="4397"/>
                          </a:cubicBezTo>
                          <a:cubicBezTo>
                            <a:pt x="5289" y="4444"/>
                            <a:pt x="5208" y="4475"/>
                            <a:pt x="5070" y="4467"/>
                          </a:cubicBezTo>
                          <a:cubicBezTo>
                            <a:pt x="4932" y="4459"/>
                            <a:pt x="4737" y="4401"/>
                            <a:pt x="4680" y="4350"/>
                          </a:cubicBezTo>
                          <a:cubicBezTo>
                            <a:pt x="4623" y="4299"/>
                            <a:pt x="4672" y="4217"/>
                            <a:pt x="4728" y="4162"/>
                          </a:cubicBezTo>
                          <a:cubicBezTo>
                            <a:pt x="4785" y="4108"/>
                            <a:pt x="4858" y="4061"/>
                            <a:pt x="5021" y="4022"/>
                          </a:cubicBezTo>
                          <a:cubicBezTo>
                            <a:pt x="5183" y="3983"/>
                            <a:pt x="5443" y="3990"/>
                            <a:pt x="5703" y="3928"/>
                          </a:cubicBezTo>
                          <a:cubicBezTo>
                            <a:pt x="5963" y="3865"/>
                            <a:pt x="6329" y="3756"/>
                            <a:pt x="6581" y="3647"/>
                          </a:cubicBezTo>
                          <a:cubicBezTo>
                            <a:pt x="6832" y="3537"/>
                            <a:pt x="7027" y="3483"/>
                            <a:pt x="7214" y="3272"/>
                          </a:cubicBezTo>
                          <a:cubicBezTo>
                            <a:pt x="7401" y="3061"/>
                            <a:pt x="7620" y="2705"/>
                            <a:pt x="7702" y="2381"/>
                          </a:cubicBezTo>
                          <a:cubicBezTo>
                            <a:pt x="7783" y="2057"/>
                            <a:pt x="7791" y="1612"/>
                            <a:pt x="7702" y="1326"/>
                          </a:cubicBezTo>
                          <a:cubicBezTo>
                            <a:pt x="7612" y="1041"/>
                            <a:pt x="7417" y="826"/>
                            <a:pt x="7166" y="670"/>
                          </a:cubicBezTo>
                          <a:cubicBezTo>
                            <a:pt x="6914" y="514"/>
                            <a:pt x="6548" y="436"/>
                            <a:pt x="6191" y="389"/>
                          </a:cubicBezTo>
                          <a:cubicBezTo>
                            <a:pt x="5833" y="342"/>
                            <a:pt x="5395" y="338"/>
                            <a:pt x="5021" y="389"/>
                          </a:cubicBezTo>
                          <a:cubicBezTo>
                            <a:pt x="4647" y="440"/>
                            <a:pt x="4257" y="529"/>
                            <a:pt x="3949" y="694"/>
                          </a:cubicBezTo>
                          <a:cubicBezTo>
                            <a:pt x="3640" y="858"/>
                            <a:pt x="3339" y="1162"/>
                            <a:pt x="3169" y="1373"/>
                          </a:cubicBezTo>
                          <a:cubicBezTo>
                            <a:pt x="2998" y="1584"/>
                            <a:pt x="2909" y="1694"/>
                            <a:pt x="2925" y="1959"/>
                          </a:cubicBezTo>
                          <a:cubicBezTo>
                            <a:pt x="2941" y="2225"/>
                            <a:pt x="3234" y="2686"/>
                            <a:pt x="3266" y="2967"/>
                          </a:cubicBezTo>
                          <a:cubicBezTo>
                            <a:pt x="3299" y="3248"/>
                            <a:pt x="3201" y="3526"/>
                            <a:pt x="3120" y="3647"/>
                          </a:cubicBezTo>
                          <a:cubicBezTo>
                            <a:pt x="3039" y="3768"/>
                            <a:pt x="2884" y="3725"/>
                            <a:pt x="2779" y="3694"/>
                          </a:cubicBezTo>
                          <a:cubicBezTo>
                            <a:pt x="2673" y="3662"/>
                            <a:pt x="2560" y="3631"/>
                            <a:pt x="2486" y="3459"/>
                          </a:cubicBezTo>
                          <a:cubicBezTo>
                            <a:pt x="2413" y="3287"/>
                            <a:pt x="2381" y="2936"/>
                            <a:pt x="2340" y="2662"/>
                          </a:cubicBezTo>
                          <a:cubicBezTo>
                            <a:pt x="2300" y="2389"/>
                            <a:pt x="2210" y="2029"/>
                            <a:pt x="2243" y="1819"/>
                          </a:cubicBezTo>
                          <a:cubicBezTo>
                            <a:pt x="2275" y="1608"/>
                            <a:pt x="2405" y="1541"/>
                            <a:pt x="2486" y="1420"/>
                          </a:cubicBezTo>
                          <a:close/>
                          <a:moveTo>
                            <a:pt x="2486" y="1420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0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-124" y="4781"/>
                      <a:ext cx="88" cy="142"/>
                    </a:xfrm>
                    <a:custGeom>
                      <a:avLst/>
                      <a:gdLst/>
                      <a:ahLst/>
                      <a:cxnLst>
                        <a:cxn ang="0">
                          <a:pos x="9037" y="2551"/>
                        </a:cxn>
                        <a:cxn ang="0">
                          <a:pos x="9175" y="1682"/>
                        </a:cxn>
                        <a:cxn ang="0">
                          <a:pos x="9938" y="986"/>
                        </a:cxn>
                        <a:cxn ang="0">
                          <a:pos x="9314" y="1044"/>
                        </a:cxn>
                        <a:cxn ang="0">
                          <a:pos x="8620" y="1044"/>
                        </a:cxn>
                        <a:cxn ang="0">
                          <a:pos x="7857" y="552"/>
                        </a:cxn>
                        <a:cxn ang="0">
                          <a:pos x="7025" y="146"/>
                        </a:cxn>
                        <a:cxn ang="0">
                          <a:pos x="5846" y="1"/>
                        </a:cxn>
                        <a:cxn ang="0">
                          <a:pos x="4667" y="88"/>
                        </a:cxn>
                        <a:cxn ang="0">
                          <a:pos x="3210" y="349"/>
                        </a:cxn>
                        <a:cxn ang="0">
                          <a:pos x="1962" y="986"/>
                        </a:cxn>
                        <a:cxn ang="0">
                          <a:pos x="1337" y="1942"/>
                        </a:cxn>
                        <a:cxn ang="0">
                          <a:pos x="1476" y="2840"/>
                        </a:cxn>
                        <a:cxn ang="0">
                          <a:pos x="1962" y="3767"/>
                        </a:cxn>
                        <a:cxn ang="0">
                          <a:pos x="2239" y="4260"/>
                        </a:cxn>
                        <a:cxn ang="0">
                          <a:pos x="1892" y="4752"/>
                        </a:cxn>
                        <a:cxn ang="0">
                          <a:pos x="713" y="5419"/>
                        </a:cxn>
                        <a:cxn ang="0">
                          <a:pos x="158" y="6259"/>
                        </a:cxn>
                        <a:cxn ang="0">
                          <a:pos x="19" y="7476"/>
                        </a:cxn>
                        <a:cxn ang="0">
                          <a:pos x="505" y="8432"/>
                        </a:cxn>
                        <a:cxn ang="0">
                          <a:pos x="1476" y="9156"/>
                        </a:cxn>
                        <a:cxn ang="0">
                          <a:pos x="3418" y="9591"/>
                        </a:cxn>
                        <a:cxn ang="0">
                          <a:pos x="4875" y="9562"/>
                        </a:cxn>
                        <a:cxn ang="0">
                          <a:pos x="5360" y="9620"/>
                        </a:cxn>
                        <a:cxn ang="0">
                          <a:pos x="5707" y="9967"/>
                        </a:cxn>
                        <a:cxn ang="0">
                          <a:pos x="5707" y="9475"/>
                        </a:cxn>
                        <a:cxn ang="0">
                          <a:pos x="6401" y="8577"/>
                        </a:cxn>
                        <a:cxn ang="0">
                          <a:pos x="7094" y="7997"/>
                        </a:cxn>
                        <a:cxn ang="0">
                          <a:pos x="6678" y="8200"/>
                        </a:cxn>
                        <a:cxn ang="0">
                          <a:pos x="5915" y="8780"/>
                        </a:cxn>
                        <a:cxn ang="0">
                          <a:pos x="4667" y="9185"/>
                        </a:cxn>
                        <a:cxn ang="0">
                          <a:pos x="3071" y="9156"/>
                        </a:cxn>
                        <a:cxn ang="0">
                          <a:pos x="2031" y="8751"/>
                        </a:cxn>
                        <a:cxn ang="0">
                          <a:pos x="1268" y="7910"/>
                        </a:cxn>
                        <a:cxn ang="0">
                          <a:pos x="1198" y="6723"/>
                        </a:cxn>
                        <a:cxn ang="0">
                          <a:pos x="1545" y="5738"/>
                        </a:cxn>
                        <a:cxn ang="0">
                          <a:pos x="2308" y="5158"/>
                        </a:cxn>
                        <a:cxn ang="0">
                          <a:pos x="3696" y="4926"/>
                        </a:cxn>
                        <a:cxn ang="0">
                          <a:pos x="5846" y="5187"/>
                        </a:cxn>
                        <a:cxn ang="0">
                          <a:pos x="7025" y="5419"/>
                        </a:cxn>
                        <a:cxn ang="0">
                          <a:pos x="7649" y="5303"/>
                        </a:cxn>
                        <a:cxn ang="0">
                          <a:pos x="7580" y="5042"/>
                        </a:cxn>
                        <a:cxn ang="0">
                          <a:pos x="7025" y="4839"/>
                        </a:cxn>
                        <a:cxn ang="0">
                          <a:pos x="5707" y="4724"/>
                        </a:cxn>
                        <a:cxn ang="0">
                          <a:pos x="3696" y="4318"/>
                        </a:cxn>
                        <a:cxn ang="0">
                          <a:pos x="2655" y="3275"/>
                        </a:cxn>
                        <a:cxn ang="0">
                          <a:pos x="2378" y="2000"/>
                        </a:cxn>
                        <a:cxn ang="0">
                          <a:pos x="3626" y="812"/>
                        </a:cxn>
                        <a:cxn ang="0">
                          <a:pos x="5568" y="523"/>
                        </a:cxn>
                        <a:cxn ang="0">
                          <a:pos x="7094" y="783"/>
                        </a:cxn>
                        <a:cxn ang="0">
                          <a:pos x="8135" y="1392"/>
                        </a:cxn>
                        <a:cxn ang="0">
                          <a:pos x="8482" y="2058"/>
                        </a:cxn>
                        <a:cxn ang="0">
                          <a:pos x="8898" y="2898"/>
                        </a:cxn>
                        <a:cxn ang="0">
                          <a:pos x="9314" y="2811"/>
                        </a:cxn>
                        <a:cxn ang="0">
                          <a:pos x="9037" y="2551"/>
                        </a:cxn>
                        <a:cxn ang="0">
                          <a:pos x="9037" y="2551"/>
                        </a:cxn>
                      </a:cxnLst>
                      <a:rect l="0" t="0" r="r" b="b"/>
                      <a:pathLst>
                        <a:path w="9939" h="9969">
                          <a:moveTo>
                            <a:pt x="9037" y="2551"/>
                          </a:moveTo>
                          <a:cubicBezTo>
                            <a:pt x="9014" y="2362"/>
                            <a:pt x="9025" y="1942"/>
                            <a:pt x="9175" y="1682"/>
                          </a:cubicBezTo>
                          <a:cubicBezTo>
                            <a:pt x="9326" y="1421"/>
                            <a:pt x="9915" y="1092"/>
                            <a:pt x="9938" y="986"/>
                          </a:cubicBezTo>
                          <a:cubicBezTo>
                            <a:pt x="9962" y="880"/>
                            <a:pt x="9534" y="1034"/>
                            <a:pt x="9314" y="1044"/>
                          </a:cubicBezTo>
                          <a:cubicBezTo>
                            <a:pt x="9094" y="1054"/>
                            <a:pt x="8863" y="1126"/>
                            <a:pt x="8620" y="1044"/>
                          </a:cubicBezTo>
                          <a:cubicBezTo>
                            <a:pt x="8378" y="962"/>
                            <a:pt x="8123" y="701"/>
                            <a:pt x="7857" y="552"/>
                          </a:cubicBezTo>
                          <a:cubicBezTo>
                            <a:pt x="7592" y="402"/>
                            <a:pt x="7360" y="238"/>
                            <a:pt x="7025" y="146"/>
                          </a:cubicBezTo>
                          <a:cubicBezTo>
                            <a:pt x="6690" y="54"/>
                            <a:pt x="6239" y="11"/>
                            <a:pt x="5846" y="1"/>
                          </a:cubicBezTo>
                          <a:cubicBezTo>
                            <a:pt x="5453" y="-8"/>
                            <a:pt x="5106" y="30"/>
                            <a:pt x="4667" y="88"/>
                          </a:cubicBezTo>
                          <a:cubicBezTo>
                            <a:pt x="4227" y="146"/>
                            <a:pt x="3661" y="199"/>
                            <a:pt x="3210" y="349"/>
                          </a:cubicBezTo>
                          <a:cubicBezTo>
                            <a:pt x="2759" y="499"/>
                            <a:pt x="2274" y="721"/>
                            <a:pt x="1962" y="986"/>
                          </a:cubicBezTo>
                          <a:cubicBezTo>
                            <a:pt x="1649" y="1252"/>
                            <a:pt x="1418" y="1633"/>
                            <a:pt x="1337" y="1942"/>
                          </a:cubicBezTo>
                          <a:cubicBezTo>
                            <a:pt x="1256" y="2251"/>
                            <a:pt x="1372" y="2536"/>
                            <a:pt x="1476" y="2840"/>
                          </a:cubicBezTo>
                          <a:cubicBezTo>
                            <a:pt x="1580" y="3145"/>
                            <a:pt x="1834" y="3531"/>
                            <a:pt x="1962" y="3767"/>
                          </a:cubicBezTo>
                          <a:cubicBezTo>
                            <a:pt x="2089" y="4004"/>
                            <a:pt x="2251" y="4096"/>
                            <a:pt x="2239" y="4260"/>
                          </a:cubicBezTo>
                          <a:cubicBezTo>
                            <a:pt x="2227" y="4424"/>
                            <a:pt x="2146" y="4559"/>
                            <a:pt x="1892" y="4752"/>
                          </a:cubicBezTo>
                          <a:cubicBezTo>
                            <a:pt x="1638" y="4946"/>
                            <a:pt x="1002" y="5168"/>
                            <a:pt x="713" y="5419"/>
                          </a:cubicBezTo>
                          <a:cubicBezTo>
                            <a:pt x="424" y="5670"/>
                            <a:pt x="274" y="5916"/>
                            <a:pt x="158" y="6259"/>
                          </a:cubicBezTo>
                          <a:cubicBezTo>
                            <a:pt x="42" y="6602"/>
                            <a:pt x="-39" y="7114"/>
                            <a:pt x="19" y="7476"/>
                          </a:cubicBezTo>
                          <a:cubicBezTo>
                            <a:pt x="77" y="7838"/>
                            <a:pt x="262" y="8152"/>
                            <a:pt x="505" y="8432"/>
                          </a:cubicBezTo>
                          <a:cubicBezTo>
                            <a:pt x="748" y="8712"/>
                            <a:pt x="990" y="8963"/>
                            <a:pt x="1476" y="9156"/>
                          </a:cubicBezTo>
                          <a:cubicBezTo>
                            <a:pt x="1962" y="9349"/>
                            <a:pt x="2852" y="9523"/>
                            <a:pt x="3418" y="9591"/>
                          </a:cubicBezTo>
                          <a:cubicBezTo>
                            <a:pt x="3985" y="9658"/>
                            <a:pt x="4551" y="9557"/>
                            <a:pt x="4875" y="9562"/>
                          </a:cubicBezTo>
                          <a:cubicBezTo>
                            <a:pt x="5198" y="9567"/>
                            <a:pt x="5222" y="9552"/>
                            <a:pt x="5360" y="9620"/>
                          </a:cubicBezTo>
                          <a:cubicBezTo>
                            <a:pt x="5499" y="9687"/>
                            <a:pt x="5649" y="9992"/>
                            <a:pt x="5707" y="9967"/>
                          </a:cubicBezTo>
                          <a:cubicBezTo>
                            <a:pt x="5765" y="9943"/>
                            <a:pt x="5592" y="9707"/>
                            <a:pt x="5707" y="9475"/>
                          </a:cubicBezTo>
                          <a:cubicBezTo>
                            <a:pt x="5823" y="9243"/>
                            <a:pt x="6170" y="8823"/>
                            <a:pt x="6401" y="8577"/>
                          </a:cubicBezTo>
                          <a:cubicBezTo>
                            <a:pt x="6632" y="8330"/>
                            <a:pt x="7048" y="8060"/>
                            <a:pt x="7094" y="7997"/>
                          </a:cubicBezTo>
                          <a:cubicBezTo>
                            <a:pt x="7141" y="7935"/>
                            <a:pt x="6875" y="8070"/>
                            <a:pt x="6678" y="8200"/>
                          </a:cubicBezTo>
                          <a:cubicBezTo>
                            <a:pt x="6482" y="8330"/>
                            <a:pt x="6251" y="8615"/>
                            <a:pt x="5915" y="8780"/>
                          </a:cubicBezTo>
                          <a:cubicBezTo>
                            <a:pt x="5580" y="8944"/>
                            <a:pt x="5141" y="9122"/>
                            <a:pt x="4667" y="9185"/>
                          </a:cubicBezTo>
                          <a:cubicBezTo>
                            <a:pt x="4193" y="9248"/>
                            <a:pt x="3511" y="9229"/>
                            <a:pt x="3071" y="9156"/>
                          </a:cubicBezTo>
                          <a:cubicBezTo>
                            <a:pt x="2632" y="9084"/>
                            <a:pt x="2331" y="8958"/>
                            <a:pt x="2031" y="8751"/>
                          </a:cubicBezTo>
                          <a:cubicBezTo>
                            <a:pt x="1730" y="8543"/>
                            <a:pt x="1407" y="8248"/>
                            <a:pt x="1268" y="7910"/>
                          </a:cubicBezTo>
                          <a:cubicBezTo>
                            <a:pt x="1129" y="7572"/>
                            <a:pt x="1152" y="7085"/>
                            <a:pt x="1198" y="6723"/>
                          </a:cubicBezTo>
                          <a:cubicBezTo>
                            <a:pt x="1245" y="6360"/>
                            <a:pt x="1360" y="5998"/>
                            <a:pt x="1545" y="5738"/>
                          </a:cubicBezTo>
                          <a:cubicBezTo>
                            <a:pt x="1730" y="5477"/>
                            <a:pt x="1950" y="5293"/>
                            <a:pt x="2308" y="5158"/>
                          </a:cubicBezTo>
                          <a:cubicBezTo>
                            <a:pt x="2667" y="5023"/>
                            <a:pt x="3106" y="4921"/>
                            <a:pt x="3696" y="4926"/>
                          </a:cubicBezTo>
                          <a:cubicBezTo>
                            <a:pt x="4285" y="4931"/>
                            <a:pt x="5291" y="5105"/>
                            <a:pt x="5846" y="5187"/>
                          </a:cubicBezTo>
                          <a:cubicBezTo>
                            <a:pt x="6401" y="5269"/>
                            <a:pt x="6725" y="5400"/>
                            <a:pt x="7025" y="5419"/>
                          </a:cubicBezTo>
                          <a:cubicBezTo>
                            <a:pt x="7326" y="5438"/>
                            <a:pt x="7557" y="5366"/>
                            <a:pt x="7649" y="5303"/>
                          </a:cubicBezTo>
                          <a:cubicBezTo>
                            <a:pt x="7742" y="5240"/>
                            <a:pt x="7684" y="5119"/>
                            <a:pt x="7580" y="5042"/>
                          </a:cubicBezTo>
                          <a:cubicBezTo>
                            <a:pt x="7476" y="4965"/>
                            <a:pt x="7337" y="4893"/>
                            <a:pt x="7025" y="4839"/>
                          </a:cubicBezTo>
                          <a:cubicBezTo>
                            <a:pt x="6713" y="4786"/>
                            <a:pt x="6262" y="4810"/>
                            <a:pt x="5707" y="4724"/>
                          </a:cubicBezTo>
                          <a:cubicBezTo>
                            <a:pt x="5152" y="4637"/>
                            <a:pt x="4204" y="4559"/>
                            <a:pt x="3696" y="4318"/>
                          </a:cubicBezTo>
                          <a:cubicBezTo>
                            <a:pt x="3187" y="4076"/>
                            <a:pt x="2875" y="3661"/>
                            <a:pt x="2655" y="3275"/>
                          </a:cubicBezTo>
                          <a:cubicBezTo>
                            <a:pt x="2435" y="2889"/>
                            <a:pt x="2216" y="2411"/>
                            <a:pt x="2378" y="2000"/>
                          </a:cubicBezTo>
                          <a:cubicBezTo>
                            <a:pt x="2540" y="1590"/>
                            <a:pt x="3094" y="1059"/>
                            <a:pt x="3626" y="812"/>
                          </a:cubicBezTo>
                          <a:cubicBezTo>
                            <a:pt x="4158" y="566"/>
                            <a:pt x="4990" y="527"/>
                            <a:pt x="5568" y="523"/>
                          </a:cubicBezTo>
                          <a:cubicBezTo>
                            <a:pt x="6146" y="518"/>
                            <a:pt x="6667" y="639"/>
                            <a:pt x="7094" y="783"/>
                          </a:cubicBezTo>
                          <a:cubicBezTo>
                            <a:pt x="7522" y="928"/>
                            <a:pt x="7904" y="1179"/>
                            <a:pt x="8135" y="1392"/>
                          </a:cubicBezTo>
                          <a:cubicBezTo>
                            <a:pt x="8366" y="1604"/>
                            <a:pt x="8355" y="1807"/>
                            <a:pt x="8482" y="2058"/>
                          </a:cubicBezTo>
                          <a:cubicBezTo>
                            <a:pt x="8609" y="2309"/>
                            <a:pt x="8759" y="2773"/>
                            <a:pt x="8898" y="2898"/>
                          </a:cubicBezTo>
                          <a:cubicBezTo>
                            <a:pt x="9037" y="3024"/>
                            <a:pt x="9291" y="2874"/>
                            <a:pt x="9314" y="2811"/>
                          </a:cubicBezTo>
                          <a:cubicBezTo>
                            <a:pt x="9337" y="2749"/>
                            <a:pt x="9060" y="2739"/>
                            <a:pt x="9037" y="2551"/>
                          </a:cubicBezTo>
                          <a:close/>
                          <a:moveTo>
                            <a:pt x="9037" y="2551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041" name="Freeform 17"/>
                  <p:cNvSpPr>
                    <a:spLocks/>
                  </p:cNvSpPr>
                  <p:nvPr/>
                </p:nvSpPr>
                <p:spPr bwMode="auto">
                  <a:xfrm>
                    <a:off x="-41" y="4842"/>
                    <a:ext cx="18" cy="17"/>
                  </a:xfrm>
                  <a:custGeom>
                    <a:avLst/>
                    <a:gdLst/>
                    <a:ahLst/>
                    <a:cxnLst>
                      <a:cxn ang="0">
                        <a:pos x="5000" y="0"/>
                      </a:cxn>
                      <a:cxn ang="0">
                        <a:pos x="0" y="5000"/>
                      </a:cxn>
                      <a:cxn ang="0">
                        <a:pos x="5000" y="10000"/>
                      </a:cxn>
                      <a:cxn ang="0">
                        <a:pos x="10000" y="5000"/>
                      </a:cxn>
                      <a:cxn ang="0">
                        <a:pos x="5000" y="0"/>
                      </a:cxn>
                      <a:cxn ang="0">
                        <a:pos x="5000" y="0"/>
                      </a:cxn>
                    </a:cxnLst>
                    <a:rect l="0" t="0" r="r" b="b"/>
                    <a:pathLst>
                      <a:path w="10000" h="10000">
                        <a:moveTo>
                          <a:pt x="5000" y="0"/>
                        </a:moveTo>
                        <a:cubicBezTo>
                          <a:pt x="2238" y="0"/>
                          <a:pt x="0" y="2238"/>
                          <a:pt x="0" y="5000"/>
                        </a:cubicBezTo>
                        <a:cubicBezTo>
                          <a:pt x="0" y="7761"/>
                          <a:pt x="2238" y="10000"/>
                          <a:pt x="5000" y="10000"/>
                        </a:cubicBezTo>
                        <a:cubicBezTo>
                          <a:pt x="7761" y="10000"/>
                          <a:pt x="10000" y="7761"/>
                          <a:pt x="10000" y="5000"/>
                        </a:cubicBezTo>
                        <a:cubicBezTo>
                          <a:pt x="10000" y="2238"/>
                          <a:pt x="7761" y="0"/>
                          <a:pt x="5000" y="0"/>
                        </a:cubicBezTo>
                        <a:close/>
                        <a:moveTo>
                          <a:pt x="5000" y="0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2" name="Freeform 18"/>
                  <p:cNvSpPr>
                    <a:spLocks/>
                  </p:cNvSpPr>
                  <p:nvPr/>
                </p:nvSpPr>
                <p:spPr bwMode="auto">
                  <a:xfrm>
                    <a:off x="-4" y="4806"/>
                    <a:ext cx="27" cy="35"/>
                  </a:xfrm>
                  <a:custGeom>
                    <a:avLst/>
                    <a:gdLst/>
                    <a:ahLst/>
                    <a:cxnLst>
                      <a:cxn ang="0">
                        <a:pos x="21" y="9214"/>
                      </a:cxn>
                      <a:cxn ang="0">
                        <a:pos x="924" y="5183"/>
                      </a:cxn>
                      <a:cxn ang="0">
                        <a:pos x="4081" y="807"/>
                      </a:cxn>
                      <a:cxn ang="0">
                        <a:pos x="6788" y="1"/>
                      </a:cxn>
                      <a:cxn ang="0">
                        <a:pos x="8818" y="692"/>
                      </a:cxn>
                      <a:cxn ang="0">
                        <a:pos x="9721" y="2420"/>
                      </a:cxn>
                      <a:cxn ang="0">
                        <a:pos x="7690" y="5183"/>
                      </a:cxn>
                      <a:cxn ang="0">
                        <a:pos x="3856" y="9099"/>
                      </a:cxn>
                      <a:cxn ang="0">
                        <a:pos x="1600" y="9560"/>
                      </a:cxn>
                      <a:cxn ang="0">
                        <a:pos x="21" y="9214"/>
                      </a:cxn>
                      <a:cxn ang="0">
                        <a:pos x="21" y="9214"/>
                      </a:cxn>
                    </a:cxnLst>
                    <a:rect l="0" t="0" r="r" b="b"/>
                    <a:pathLst>
                      <a:path w="9756" h="9661">
                        <a:moveTo>
                          <a:pt x="21" y="9214"/>
                        </a:moveTo>
                        <a:cubicBezTo>
                          <a:pt x="-91" y="8485"/>
                          <a:pt x="247" y="6585"/>
                          <a:pt x="924" y="5183"/>
                        </a:cubicBezTo>
                        <a:cubicBezTo>
                          <a:pt x="1600" y="3782"/>
                          <a:pt x="3104" y="1671"/>
                          <a:pt x="4081" y="807"/>
                        </a:cubicBezTo>
                        <a:cubicBezTo>
                          <a:pt x="5059" y="-56"/>
                          <a:pt x="5999" y="20"/>
                          <a:pt x="6788" y="1"/>
                        </a:cubicBezTo>
                        <a:cubicBezTo>
                          <a:pt x="7578" y="-18"/>
                          <a:pt x="8330" y="289"/>
                          <a:pt x="8818" y="692"/>
                        </a:cubicBezTo>
                        <a:cubicBezTo>
                          <a:pt x="9307" y="1095"/>
                          <a:pt x="9909" y="1671"/>
                          <a:pt x="9721" y="2420"/>
                        </a:cubicBezTo>
                        <a:cubicBezTo>
                          <a:pt x="9533" y="3168"/>
                          <a:pt x="8668" y="4070"/>
                          <a:pt x="7690" y="5183"/>
                        </a:cubicBezTo>
                        <a:cubicBezTo>
                          <a:pt x="6713" y="6297"/>
                          <a:pt x="4871" y="8370"/>
                          <a:pt x="3856" y="9099"/>
                        </a:cubicBezTo>
                        <a:cubicBezTo>
                          <a:pt x="2841" y="9828"/>
                          <a:pt x="2202" y="9560"/>
                          <a:pt x="1600" y="9560"/>
                        </a:cubicBezTo>
                        <a:cubicBezTo>
                          <a:pt x="999" y="9560"/>
                          <a:pt x="134" y="9944"/>
                          <a:pt x="21" y="9214"/>
                        </a:cubicBezTo>
                        <a:close/>
                        <a:moveTo>
                          <a:pt x="21" y="9214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" name="Freeform 19"/>
                  <p:cNvSpPr>
                    <a:spLocks/>
                  </p:cNvSpPr>
                  <p:nvPr/>
                </p:nvSpPr>
                <p:spPr bwMode="auto">
                  <a:xfrm>
                    <a:off x="-7" y="4877"/>
                    <a:ext cx="38" cy="23"/>
                  </a:xfrm>
                  <a:custGeom>
                    <a:avLst/>
                    <a:gdLst/>
                    <a:ahLst/>
                    <a:cxnLst>
                      <a:cxn ang="0">
                        <a:pos x="2483" y="5835"/>
                      </a:cxn>
                      <a:cxn ang="0">
                        <a:pos x="340" y="2482"/>
                      </a:cxn>
                      <a:cxn ang="0">
                        <a:pos x="34" y="1247"/>
                      </a:cxn>
                      <a:cxn ang="0">
                        <a:pos x="646" y="12"/>
                      </a:cxn>
                      <a:cxn ang="0">
                        <a:pos x="3248" y="718"/>
                      </a:cxn>
                      <a:cxn ang="0">
                        <a:pos x="6309" y="2129"/>
                      </a:cxn>
                      <a:cxn ang="0">
                        <a:pos x="9217" y="4600"/>
                      </a:cxn>
                      <a:cxn ang="0">
                        <a:pos x="9829" y="7953"/>
                      </a:cxn>
                      <a:cxn ang="0">
                        <a:pos x="8605" y="9718"/>
                      </a:cxn>
                      <a:cxn ang="0">
                        <a:pos x="6156" y="9188"/>
                      </a:cxn>
                      <a:cxn ang="0">
                        <a:pos x="2483" y="5835"/>
                      </a:cxn>
                      <a:cxn ang="0">
                        <a:pos x="2483" y="5835"/>
                      </a:cxn>
                    </a:cxnLst>
                    <a:rect l="0" t="0" r="r" b="b"/>
                    <a:pathLst>
                      <a:path w="9861" h="9811">
                        <a:moveTo>
                          <a:pt x="2483" y="5835"/>
                        </a:moveTo>
                        <a:cubicBezTo>
                          <a:pt x="1513" y="4718"/>
                          <a:pt x="748" y="3247"/>
                          <a:pt x="340" y="2482"/>
                        </a:cubicBezTo>
                        <a:cubicBezTo>
                          <a:pt x="-68" y="1718"/>
                          <a:pt x="-17" y="1659"/>
                          <a:pt x="34" y="1247"/>
                        </a:cubicBezTo>
                        <a:cubicBezTo>
                          <a:pt x="85" y="835"/>
                          <a:pt x="110" y="100"/>
                          <a:pt x="646" y="12"/>
                        </a:cubicBezTo>
                        <a:cubicBezTo>
                          <a:pt x="1182" y="-76"/>
                          <a:pt x="2304" y="365"/>
                          <a:pt x="3248" y="718"/>
                        </a:cubicBezTo>
                        <a:cubicBezTo>
                          <a:pt x="4192" y="1071"/>
                          <a:pt x="5314" y="1482"/>
                          <a:pt x="6309" y="2129"/>
                        </a:cubicBezTo>
                        <a:cubicBezTo>
                          <a:pt x="7304" y="2776"/>
                          <a:pt x="8630" y="3629"/>
                          <a:pt x="9217" y="4600"/>
                        </a:cubicBezTo>
                        <a:cubicBezTo>
                          <a:pt x="9804" y="5571"/>
                          <a:pt x="9932" y="7100"/>
                          <a:pt x="9829" y="7953"/>
                        </a:cubicBezTo>
                        <a:cubicBezTo>
                          <a:pt x="9727" y="8806"/>
                          <a:pt x="9217" y="9512"/>
                          <a:pt x="8605" y="9718"/>
                        </a:cubicBezTo>
                        <a:cubicBezTo>
                          <a:pt x="7993" y="9924"/>
                          <a:pt x="7125" y="9806"/>
                          <a:pt x="6156" y="9188"/>
                        </a:cubicBezTo>
                        <a:cubicBezTo>
                          <a:pt x="5187" y="8571"/>
                          <a:pt x="3452" y="6953"/>
                          <a:pt x="2483" y="5835"/>
                        </a:cubicBezTo>
                        <a:close/>
                        <a:moveTo>
                          <a:pt x="2483" y="5835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4" name="Freeform 20"/>
                  <p:cNvSpPr>
                    <a:spLocks/>
                  </p:cNvSpPr>
                  <p:nvPr/>
                </p:nvSpPr>
                <p:spPr bwMode="auto">
                  <a:xfrm>
                    <a:off x="-26" y="4898"/>
                    <a:ext cx="15" cy="38"/>
                  </a:xfrm>
                  <a:custGeom>
                    <a:avLst/>
                    <a:gdLst/>
                    <a:ahLst/>
                    <a:cxnLst>
                      <a:cxn ang="0">
                        <a:pos x="1192" y="2919"/>
                      </a:cxn>
                      <a:cxn ang="0">
                        <a:pos x="2781" y="661"/>
                      </a:cxn>
                      <a:cxn ang="0">
                        <a:pos x="4370" y="16"/>
                      </a:cxn>
                      <a:cxn ang="0">
                        <a:pos x="7152" y="446"/>
                      </a:cxn>
                      <a:cxn ang="0">
                        <a:pos x="9139" y="2919"/>
                      </a:cxn>
                      <a:cxn ang="0">
                        <a:pos x="9536" y="7543"/>
                      </a:cxn>
                      <a:cxn ang="0">
                        <a:pos x="6357" y="9694"/>
                      </a:cxn>
                      <a:cxn ang="0">
                        <a:pos x="1589" y="9156"/>
                      </a:cxn>
                      <a:cxn ang="0">
                        <a:pos x="0" y="5608"/>
                      </a:cxn>
                      <a:cxn ang="0">
                        <a:pos x="1192" y="2919"/>
                      </a:cxn>
                      <a:cxn ang="0">
                        <a:pos x="1192" y="2919"/>
                      </a:cxn>
                    </a:cxnLst>
                    <a:rect l="0" t="0" r="r" b="b"/>
                    <a:pathLst>
                      <a:path w="9730" h="9825">
                        <a:moveTo>
                          <a:pt x="1192" y="2919"/>
                        </a:moveTo>
                        <a:cubicBezTo>
                          <a:pt x="1655" y="2095"/>
                          <a:pt x="2251" y="1145"/>
                          <a:pt x="2781" y="661"/>
                        </a:cubicBezTo>
                        <a:cubicBezTo>
                          <a:pt x="3311" y="178"/>
                          <a:pt x="3642" y="52"/>
                          <a:pt x="4370" y="16"/>
                        </a:cubicBezTo>
                        <a:cubicBezTo>
                          <a:pt x="5099" y="-20"/>
                          <a:pt x="6357" y="-37"/>
                          <a:pt x="7152" y="446"/>
                        </a:cubicBezTo>
                        <a:cubicBezTo>
                          <a:pt x="7947" y="930"/>
                          <a:pt x="8741" y="1737"/>
                          <a:pt x="9139" y="2919"/>
                        </a:cubicBezTo>
                        <a:cubicBezTo>
                          <a:pt x="9536" y="4102"/>
                          <a:pt x="10000" y="6414"/>
                          <a:pt x="9536" y="7543"/>
                        </a:cubicBezTo>
                        <a:cubicBezTo>
                          <a:pt x="9072" y="8672"/>
                          <a:pt x="7682" y="9425"/>
                          <a:pt x="6357" y="9694"/>
                        </a:cubicBezTo>
                        <a:cubicBezTo>
                          <a:pt x="5033" y="9963"/>
                          <a:pt x="2649" y="9837"/>
                          <a:pt x="1589" y="9156"/>
                        </a:cubicBezTo>
                        <a:cubicBezTo>
                          <a:pt x="529" y="8475"/>
                          <a:pt x="0" y="6629"/>
                          <a:pt x="0" y="5608"/>
                        </a:cubicBezTo>
                        <a:cubicBezTo>
                          <a:pt x="0" y="4586"/>
                          <a:pt x="728" y="3744"/>
                          <a:pt x="1192" y="2919"/>
                        </a:cubicBezTo>
                        <a:close/>
                        <a:moveTo>
                          <a:pt x="1192" y="2919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/>
                  <p:cNvSpPr>
                    <a:spLocks/>
                  </p:cNvSpPr>
                  <p:nvPr/>
                </p:nvSpPr>
                <p:spPr bwMode="auto">
                  <a:xfrm>
                    <a:off x="-98" y="4876"/>
                    <a:ext cx="40" cy="17"/>
                  </a:xfrm>
                  <a:custGeom>
                    <a:avLst/>
                    <a:gdLst/>
                    <a:ahLst/>
                    <a:cxnLst>
                      <a:cxn ang="0">
                        <a:pos x="4442" y="2227"/>
                      </a:cxn>
                      <a:cxn ang="0">
                        <a:pos x="7809" y="566"/>
                      </a:cxn>
                      <a:cxn ang="0">
                        <a:pos x="9340" y="92"/>
                      </a:cxn>
                      <a:cxn ang="0">
                        <a:pos x="9799" y="2227"/>
                      </a:cxn>
                      <a:cxn ang="0">
                        <a:pos x="8268" y="5072"/>
                      </a:cxn>
                      <a:cxn ang="0">
                        <a:pos x="4901" y="8630"/>
                      </a:cxn>
                      <a:cxn ang="0">
                        <a:pos x="921" y="9578"/>
                      </a:cxn>
                      <a:cxn ang="0">
                        <a:pos x="3" y="7207"/>
                      </a:cxn>
                      <a:cxn ang="0">
                        <a:pos x="1074" y="4361"/>
                      </a:cxn>
                      <a:cxn ang="0">
                        <a:pos x="4442" y="2227"/>
                      </a:cxn>
                      <a:cxn ang="0">
                        <a:pos x="4442" y="2227"/>
                      </a:cxn>
                    </a:cxnLst>
                    <a:rect l="0" t="0" r="r" b="b"/>
                    <a:pathLst>
                      <a:path w="9851" h="9643">
                        <a:moveTo>
                          <a:pt x="4442" y="2227"/>
                        </a:moveTo>
                        <a:cubicBezTo>
                          <a:pt x="5564" y="1594"/>
                          <a:pt x="6993" y="922"/>
                          <a:pt x="7809" y="566"/>
                        </a:cubicBezTo>
                        <a:cubicBezTo>
                          <a:pt x="8625" y="211"/>
                          <a:pt x="9008" y="-184"/>
                          <a:pt x="9340" y="92"/>
                        </a:cubicBezTo>
                        <a:cubicBezTo>
                          <a:pt x="9671" y="369"/>
                          <a:pt x="9978" y="1397"/>
                          <a:pt x="9799" y="2227"/>
                        </a:cubicBezTo>
                        <a:cubicBezTo>
                          <a:pt x="9620" y="3057"/>
                          <a:pt x="9085" y="4005"/>
                          <a:pt x="8268" y="5072"/>
                        </a:cubicBezTo>
                        <a:cubicBezTo>
                          <a:pt x="7452" y="6140"/>
                          <a:pt x="6125" y="7879"/>
                          <a:pt x="4901" y="8630"/>
                        </a:cubicBezTo>
                        <a:cubicBezTo>
                          <a:pt x="3676" y="9381"/>
                          <a:pt x="1738" y="9816"/>
                          <a:pt x="921" y="9578"/>
                        </a:cubicBezTo>
                        <a:cubicBezTo>
                          <a:pt x="105" y="9341"/>
                          <a:pt x="-22" y="8076"/>
                          <a:pt x="3" y="7207"/>
                        </a:cubicBezTo>
                        <a:cubicBezTo>
                          <a:pt x="29" y="6337"/>
                          <a:pt x="360" y="5191"/>
                          <a:pt x="1074" y="4361"/>
                        </a:cubicBezTo>
                        <a:cubicBezTo>
                          <a:pt x="1789" y="3531"/>
                          <a:pt x="3319" y="2859"/>
                          <a:pt x="4442" y="2227"/>
                        </a:cubicBezTo>
                        <a:close/>
                        <a:moveTo>
                          <a:pt x="4442" y="2227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6" name="Freeform 22"/>
                  <p:cNvSpPr>
                    <a:spLocks/>
                  </p:cNvSpPr>
                  <p:nvPr/>
                </p:nvSpPr>
                <p:spPr bwMode="auto">
                  <a:xfrm>
                    <a:off x="-68" y="4819"/>
                    <a:ext cx="25" cy="25"/>
                  </a:xfrm>
                  <a:custGeom>
                    <a:avLst/>
                    <a:gdLst/>
                    <a:ahLst/>
                    <a:cxnLst>
                      <a:cxn ang="0">
                        <a:pos x="3277" y="6858"/>
                      </a:cxn>
                      <a:cxn ang="0">
                        <a:pos x="1008" y="4838"/>
                      </a:cxn>
                      <a:cxn ang="0">
                        <a:pos x="0" y="2351"/>
                      </a:cxn>
                      <a:cxn ang="0">
                        <a:pos x="1008" y="174"/>
                      </a:cxn>
                      <a:cxn ang="0">
                        <a:pos x="5042" y="485"/>
                      </a:cxn>
                      <a:cxn ang="0">
                        <a:pos x="7563" y="3283"/>
                      </a:cxn>
                      <a:cxn ang="0">
                        <a:pos x="9831" y="7791"/>
                      </a:cxn>
                      <a:cxn ang="0">
                        <a:pos x="8571" y="9656"/>
                      </a:cxn>
                      <a:cxn ang="0">
                        <a:pos x="7058" y="9034"/>
                      </a:cxn>
                      <a:cxn ang="0">
                        <a:pos x="3277" y="6858"/>
                      </a:cxn>
                      <a:cxn ang="0">
                        <a:pos x="3277" y="6858"/>
                      </a:cxn>
                    </a:cxnLst>
                    <a:rect l="0" t="0" r="r" b="b"/>
                    <a:pathLst>
                      <a:path w="9851" h="9716">
                        <a:moveTo>
                          <a:pt x="3277" y="6858"/>
                        </a:moveTo>
                        <a:cubicBezTo>
                          <a:pt x="2268" y="6159"/>
                          <a:pt x="1554" y="5589"/>
                          <a:pt x="1008" y="4838"/>
                        </a:cubicBezTo>
                        <a:cubicBezTo>
                          <a:pt x="462" y="4086"/>
                          <a:pt x="0" y="3128"/>
                          <a:pt x="0" y="2351"/>
                        </a:cubicBezTo>
                        <a:cubicBezTo>
                          <a:pt x="0" y="1573"/>
                          <a:pt x="168" y="485"/>
                          <a:pt x="1008" y="174"/>
                        </a:cubicBezTo>
                        <a:cubicBezTo>
                          <a:pt x="1848" y="-136"/>
                          <a:pt x="3949" y="-33"/>
                          <a:pt x="5042" y="485"/>
                        </a:cubicBezTo>
                        <a:cubicBezTo>
                          <a:pt x="6134" y="1003"/>
                          <a:pt x="6764" y="2066"/>
                          <a:pt x="7563" y="3283"/>
                        </a:cubicBezTo>
                        <a:cubicBezTo>
                          <a:pt x="8361" y="4501"/>
                          <a:pt x="9663" y="6729"/>
                          <a:pt x="9831" y="7791"/>
                        </a:cubicBezTo>
                        <a:cubicBezTo>
                          <a:pt x="10000" y="8853"/>
                          <a:pt x="9033" y="9449"/>
                          <a:pt x="8571" y="9656"/>
                        </a:cubicBezTo>
                        <a:cubicBezTo>
                          <a:pt x="8109" y="9864"/>
                          <a:pt x="7983" y="9501"/>
                          <a:pt x="7058" y="9034"/>
                        </a:cubicBezTo>
                        <a:cubicBezTo>
                          <a:pt x="6134" y="8568"/>
                          <a:pt x="4285" y="7558"/>
                          <a:pt x="3277" y="6858"/>
                        </a:cubicBezTo>
                        <a:close/>
                        <a:moveTo>
                          <a:pt x="3277" y="6858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1072" name="Picture 2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13" y="114"/>
                  <a:ext cx="186" cy="18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3" name="Picture 2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114"/>
                  <a:ext cx="186" cy="18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4" name="Picture 2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57" y="307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" name="Picture 2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09" y="547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" name="Picture 2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49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" name="Picture 2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805" y="73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Picture 2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97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" name="Picture 3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121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051" name="Group 31"/>
              <p:cNvGrpSpPr>
                <a:grpSpLocks/>
              </p:cNvGrpSpPr>
              <p:nvPr/>
            </p:nvGrpSpPr>
            <p:grpSpPr bwMode="auto">
              <a:xfrm>
                <a:off x="4319" y="979"/>
                <a:ext cx="522" cy="2967"/>
                <a:chOff x="4319" y="854"/>
                <a:chExt cx="522" cy="2967"/>
              </a:xfrm>
            </p:grpSpPr>
            <p:pic>
              <p:nvPicPr>
                <p:cNvPr id="1052" name="Picture 32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8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3" name="Picture 3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1046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4" name="Picture 3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143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5" name="Picture 3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57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6" name="Picture 3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15" y="167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7" name="Picture 3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186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8" name="Picture 3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91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9" name="Picture 3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219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0" name="Picture 4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0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1" name="Picture 4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29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2" name="Picture 42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24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3" name="Picture 4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12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4" name="Picture 4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19" y="258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5" name="Picture 4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91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6" name="Picture 4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315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7" name="Picture 4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2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8" name="Picture 4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339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9" name="Picture 4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6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0" name="Picture 5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354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1075" name="Freeform 51"/>
            <p:cNvSpPr>
              <a:spLocks/>
            </p:cNvSpPr>
            <p:nvPr/>
          </p:nvSpPr>
          <p:spPr bwMode="auto">
            <a:xfrm>
              <a:off x="5003" y="3157"/>
              <a:ext cx="750" cy="1129"/>
            </a:xfrm>
            <a:custGeom>
              <a:avLst/>
              <a:gdLst/>
              <a:ahLst/>
              <a:cxnLst>
                <a:cxn ang="0">
                  <a:pos x="4960" y="496"/>
                </a:cxn>
                <a:cxn ang="0">
                  <a:pos x="5040" y="2607"/>
                </a:cxn>
                <a:cxn ang="0">
                  <a:pos x="4160" y="5160"/>
                </a:cxn>
                <a:cxn ang="0">
                  <a:pos x="1840" y="6830"/>
                </a:cxn>
                <a:cxn ang="0">
                  <a:pos x="0" y="7222"/>
                </a:cxn>
                <a:cxn ang="0">
                  <a:pos x="0" y="9236"/>
                </a:cxn>
                <a:cxn ang="0">
                  <a:pos x="10000" y="9236"/>
                </a:cxn>
                <a:cxn ang="0">
                  <a:pos x="10000" y="692"/>
                </a:cxn>
                <a:cxn ang="0">
                  <a:pos x="4960" y="496"/>
                </a:cxn>
                <a:cxn ang="0">
                  <a:pos x="4960" y="496"/>
                </a:cxn>
              </a:cxnLst>
              <a:rect l="0" t="0" r="r" b="b"/>
              <a:pathLst>
                <a:path w="10000" h="9236">
                  <a:moveTo>
                    <a:pt x="4960" y="496"/>
                  </a:moveTo>
                  <a:cubicBezTo>
                    <a:pt x="4120" y="815"/>
                    <a:pt x="5173" y="1830"/>
                    <a:pt x="5040" y="2607"/>
                  </a:cubicBezTo>
                  <a:cubicBezTo>
                    <a:pt x="4906" y="3384"/>
                    <a:pt x="4693" y="4456"/>
                    <a:pt x="4160" y="5160"/>
                  </a:cubicBezTo>
                  <a:cubicBezTo>
                    <a:pt x="3626" y="5864"/>
                    <a:pt x="2533" y="6486"/>
                    <a:pt x="1840" y="6830"/>
                  </a:cubicBezTo>
                  <a:cubicBezTo>
                    <a:pt x="1146" y="7173"/>
                    <a:pt x="306" y="6821"/>
                    <a:pt x="0" y="7222"/>
                  </a:cubicBezTo>
                  <a:lnTo>
                    <a:pt x="0" y="9236"/>
                  </a:lnTo>
                  <a:lnTo>
                    <a:pt x="10000" y="9236"/>
                  </a:lnTo>
                  <a:lnTo>
                    <a:pt x="10000" y="692"/>
                  </a:lnTo>
                  <a:cubicBezTo>
                    <a:pt x="9160" y="-764"/>
                    <a:pt x="6013" y="537"/>
                    <a:pt x="4960" y="496"/>
                  </a:cubicBezTo>
                  <a:close/>
                  <a:moveTo>
                    <a:pt x="4960" y="496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076" name="Freeform 52"/>
            <p:cNvSpPr>
              <a:spLocks/>
            </p:cNvSpPr>
            <p:nvPr/>
          </p:nvSpPr>
          <p:spPr bwMode="auto">
            <a:xfrm>
              <a:off x="4994" y="3032"/>
              <a:ext cx="768" cy="1260"/>
            </a:xfrm>
            <a:custGeom>
              <a:avLst/>
              <a:gdLst/>
              <a:ahLst/>
              <a:cxnLst>
                <a:cxn ang="0">
                  <a:pos x="0" y="10000"/>
                </a:cxn>
                <a:cxn ang="0">
                  <a:pos x="0" y="9000"/>
                </a:cxn>
                <a:cxn ang="0">
                  <a:pos x="2734" y="8190"/>
                </a:cxn>
                <a:cxn ang="0">
                  <a:pos x="4218" y="7285"/>
                </a:cxn>
                <a:cxn ang="0">
                  <a:pos x="5390" y="5666"/>
                </a:cxn>
                <a:cxn ang="0">
                  <a:pos x="5859" y="3619"/>
                </a:cxn>
                <a:cxn ang="0">
                  <a:pos x="5703" y="2047"/>
                </a:cxn>
                <a:cxn ang="0">
                  <a:pos x="8906" y="0"/>
                </a:cxn>
                <a:cxn ang="0">
                  <a:pos x="10000" y="142"/>
                </a:cxn>
                <a:cxn ang="0">
                  <a:pos x="10000" y="9952"/>
                </a:cxn>
                <a:cxn ang="0">
                  <a:pos x="0" y="10000"/>
                </a:cxn>
                <a:cxn ang="0">
                  <a:pos x="0" y="10000"/>
                </a:cxn>
              </a:cxnLst>
              <a:rect l="0" t="0" r="r" b="b"/>
              <a:pathLst>
                <a:path w="10000" h="10000">
                  <a:moveTo>
                    <a:pt x="0" y="10000"/>
                  </a:moveTo>
                  <a:lnTo>
                    <a:pt x="0" y="9000"/>
                  </a:lnTo>
                  <a:lnTo>
                    <a:pt x="2734" y="8190"/>
                  </a:lnTo>
                  <a:lnTo>
                    <a:pt x="4218" y="7285"/>
                  </a:lnTo>
                  <a:lnTo>
                    <a:pt x="5390" y="5666"/>
                  </a:lnTo>
                  <a:lnTo>
                    <a:pt x="5859" y="3619"/>
                  </a:lnTo>
                  <a:lnTo>
                    <a:pt x="5703" y="2047"/>
                  </a:lnTo>
                  <a:lnTo>
                    <a:pt x="8906" y="0"/>
                  </a:lnTo>
                  <a:lnTo>
                    <a:pt x="10000" y="142"/>
                  </a:lnTo>
                  <a:lnTo>
                    <a:pt x="10000" y="9952"/>
                  </a:lnTo>
                  <a:lnTo>
                    <a:pt x="0" y="10000"/>
                  </a:lnTo>
                  <a:close/>
                  <a:moveTo>
                    <a:pt x="0" y="10000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077" name="Freeform 53"/>
            <p:cNvSpPr>
              <a:spLocks/>
            </p:cNvSpPr>
            <p:nvPr/>
          </p:nvSpPr>
          <p:spPr bwMode="auto">
            <a:xfrm>
              <a:off x="4991" y="1841"/>
              <a:ext cx="752" cy="2441"/>
            </a:xfrm>
            <a:custGeom>
              <a:avLst/>
              <a:gdLst/>
              <a:ahLst/>
              <a:cxnLst>
                <a:cxn ang="0">
                  <a:pos x="7041" y="82"/>
                </a:cxn>
                <a:cxn ang="0">
                  <a:pos x="5881" y="1710"/>
                </a:cxn>
                <a:cxn ang="0">
                  <a:pos x="3794" y="3267"/>
                </a:cxn>
                <a:cxn ang="0">
                  <a:pos x="933" y="4612"/>
                </a:cxn>
                <a:cxn ang="0">
                  <a:pos x="5" y="4895"/>
                </a:cxn>
                <a:cxn ang="0">
                  <a:pos x="1242" y="4942"/>
                </a:cxn>
                <a:cxn ang="0">
                  <a:pos x="3639" y="5131"/>
                </a:cxn>
                <a:cxn ang="0">
                  <a:pos x="5031" y="5626"/>
                </a:cxn>
                <a:cxn ang="0">
                  <a:pos x="6113" y="6334"/>
                </a:cxn>
                <a:cxn ang="0">
                  <a:pos x="6113" y="7372"/>
                </a:cxn>
                <a:cxn ang="0">
                  <a:pos x="4722" y="8528"/>
                </a:cxn>
                <a:cxn ang="0">
                  <a:pos x="1551" y="9378"/>
                </a:cxn>
                <a:cxn ang="0">
                  <a:pos x="237" y="9519"/>
                </a:cxn>
                <a:cxn ang="0">
                  <a:pos x="2479" y="9590"/>
                </a:cxn>
                <a:cxn ang="0">
                  <a:pos x="4953" y="9283"/>
                </a:cxn>
                <a:cxn ang="0">
                  <a:pos x="6423" y="8670"/>
                </a:cxn>
                <a:cxn ang="0">
                  <a:pos x="7660" y="8269"/>
                </a:cxn>
                <a:cxn ang="0">
                  <a:pos x="8897" y="8269"/>
                </a:cxn>
                <a:cxn ang="0">
                  <a:pos x="9515" y="8399"/>
                </a:cxn>
                <a:cxn ang="0">
                  <a:pos x="9129" y="8033"/>
                </a:cxn>
                <a:cxn ang="0">
                  <a:pos x="8510" y="6735"/>
                </a:cxn>
                <a:cxn ang="0">
                  <a:pos x="8588" y="5768"/>
                </a:cxn>
                <a:cxn ang="0">
                  <a:pos x="9206" y="5107"/>
                </a:cxn>
                <a:cxn ang="0">
                  <a:pos x="9593" y="4423"/>
                </a:cxn>
                <a:cxn ang="0">
                  <a:pos x="7041" y="82"/>
                </a:cxn>
                <a:cxn ang="0">
                  <a:pos x="7041" y="82"/>
                </a:cxn>
              </a:cxnLst>
              <a:rect l="0" t="0" r="r" b="b"/>
              <a:pathLst>
                <a:path w="9709" h="9601">
                  <a:moveTo>
                    <a:pt x="7041" y="82"/>
                  </a:moveTo>
                  <a:cubicBezTo>
                    <a:pt x="6423" y="-370"/>
                    <a:pt x="6423" y="1179"/>
                    <a:pt x="5881" y="1710"/>
                  </a:cubicBezTo>
                  <a:cubicBezTo>
                    <a:pt x="5340" y="2241"/>
                    <a:pt x="4618" y="2783"/>
                    <a:pt x="3794" y="3267"/>
                  </a:cubicBezTo>
                  <a:cubicBezTo>
                    <a:pt x="2969" y="3751"/>
                    <a:pt x="1564" y="4340"/>
                    <a:pt x="933" y="4612"/>
                  </a:cubicBezTo>
                  <a:cubicBezTo>
                    <a:pt x="301" y="4883"/>
                    <a:pt x="-46" y="4840"/>
                    <a:pt x="5" y="4895"/>
                  </a:cubicBezTo>
                  <a:cubicBezTo>
                    <a:pt x="57" y="4950"/>
                    <a:pt x="636" y="4903"/>
                    <a:pt x="1242" y="4942"/>
                  </a:cubicBezTo>
                  <a:cubicBezTo>
                    <a:pt x="1848" y="4981"/>
                    <a:pt x="3008" y="5017"/>
                    <a:pt x="3639" y="5131"/>
                  </a:cubicBezTo>
                  <a:cubicBezTo>
                    <a:pt x="4271" y="5245"/>
                    <a:pt x="4618" y="5426"/>
                    <a:pt x="5031" y="5626"/>
                  </a:cubicBezTo>
                  <a:cubicBezTo>
                    <a:pt x="5443" y="5827"/>
                    <a:pt x="5933" y="6043"/>
                    <a:pt x="6113" y="6334"/>
                  </a:cubicBezTo>
                  <a:cubicBezTo>
                    <a:pt x="6294" y="6625"/>
                    <a:pt x="6345" y="7007"/>
                    <a:pt x="6113" y="7372"/>
                  </a:cubicBezTo>
                  <a:cubicBezTo>
                    <a:pt x="5881" y="7738"/>
                    <a:pt x="5482" y="8194"/>
                    <a:pt x="4722" y="8528"/>
                  </a:cubicBezTo>
                  <a:cubicBezTo>
                    <a:pt x="3961" y="8863"/>
                    <a:pt x="3021" y="9177"/>
                    <a:pt x="1551" y="9378"/>
                  </a:cubicBezTo>
                  <a:cubicBezTo>
                    <a:pt x="804" y="9543"/>
                    <a:pt x="82" y="9484"/>
                    <a:pt x="237" y="9519"/>
                  </a:cubicBezTo>
                  <a:cubicBezTo>
                    <a:pt x="392" y="9555"/>
                    <a:pt x="1693" y="9630"/>
                    <a:pt x="2479" y="9590"/>
                  </a:cubicBezTo>
                  <a:cubicBezTo>
                    <a:pt x="3265" y="9551"/>
                    <a:pt x="4296" y="9437"/>
                    <a:pt x="4953" y="9283"/>
                  </a:cubicBezTo>
                  <a:cubicBezTo>
                    <a:pt x="5611" y="9130"/>
                    <a:pt x="5972" y="8839"/>
                    <a:pt x="6423" y="8670"/>
                  </a:cubicBezTo>
                  <a:cubicBezTo>
                    <a:pt x="6874" y="8501"/>
                    <a:pt x="7247" y="8336"/>
                    <a:pt x="7660" y="8269"/>
                  </a:cubicBezTo>
                  <a:cubicBezTo>
                    <a:pt x="8072" y="8202"/>
                    <a:pt x="8588" y="8245"/>
                    <a:pt x="8897" y="8269"/>
                  </a:cubicBezTo>
                  <a:cubicBezTo>
                    <a:pt x="9206" y="8292"/>
                    <a:pt x="9477" y="8438"/>
                    <a:pt x="9515" y="8399"/>
                  </a:cubicBezTo>
                  <a:cubicBezTo>
                    <a:pt x="9554" y="8359"/>
                    <a:pt x="9296" y="8308"/>
                    <a:pt x="9129" y="8033"/>
                  </a:cubicBezTo>
                  <a:cubicBezTo>
                    <a:pt x="8961" y="7758"/>
                    <a:pt x="8600" y="7113"/>
                    <a:pt x="8510" y="6735"/>
                  </a:cubicBezTo>
                  <a:cubicBezTo>
                    <a:pt x="8420" y="6358"/>
                    <a:pt x="8472" y="6039"/>
                    <a:pt x="8588" y="5768"/>
                  </a:cubicBezTo>
                  <a:cubicBezTo>
                    <a:pt x="8704" y="5497"/>
                    <a:pt x="9039" y="5331"/>
                    <a:pt x="9206" y="5107"/>
                  </a:cubicBezTo>
                  <a:cubicBezTo>
                    <a:pt x="9374" y="4883"/>
                    <a:pt x="9954" y="5241"/>
                    <a:pt x="9593" y="4423"/>
                  </a:cubicBezTo>
                  <a:cubicBezTo>
                    <a:pt x="9232" y="3605"/>
                    <a:pt x="7660" y="534"/>
                    <a:pt x="7041" y="82"/>
                  </a:cubicBezTo>
                  <a:close/>
                  <a:moveTo>
                    <a:pt x="7041" y="82"/>
                  </a:moveTo>
                </a:path>
              </a:pathLst>
            </a:custGeom>
            <a:gradFill rotWithShape="0">
              <a:gsLst>
                <a:gs pos="0">
                  <a:srgbClr val="2B492D"/>
                </a:gs>
                <a:gs pos="100000">
                  <a:srgbClr val="60A16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078" name="Freeform 54"/>
            <p:cNvSpPr>
              <a:spLocks/>
            </p:cNvSpPr>
            <p:nvPr/>
          </p:nvSpPr>
          <p:spPr bwMode="auto">
            <a:xfrm>
              <a:off x="5039" y="2204"/>
              <a:ext cx="606" cy="1362"/>
            </a:xfrm>
            <a:custGeom>
              <a:avLst/>
              <a:gdLst/>
              <a:ahLst/>
              <a:cxnLst>
                <a:cxn ang="0">
                  <a:pos x="7876" y="0"/>
                </a:cxn>
                <a:cxn ang="0">
                  <a:pos x="6515" y="2747"/>
                </a:cxn>
                <a:cxn ang="0">
                  <a:pos x="3500" y="5625"/>
                </a:cxn>
                <a:cxn ang="0">
                  <a:pos x="0" y="8111"/>
                </a:cxn>
                <a:cxn ang="0">
                  <a:pos x="1653" y="7980"/>
                </a:cxn>
                <a:cxn ang="0">
                  <a:pos x="4570" y="8111"/>
                </a:cxn>
                <a:cxn ang="0">
                  <a:pos x="6126" y="8590"/>
                </a:cxn>
                <a:cxn ang="0">
                  <a:pos x="7001" y="9201"/>
                </a:cxn>
                <a:cxn ang="0">
                  <a:pos x="7196" y="9899"/>
                </a:cxn>
                <a:cxn ang="0">
                  <a:pos x="8071" y="8721"/>
                </a:cxn>
                <a:cxn ang="0">
                  <a:pos x="9141" y="5974"/>
                </a:cxn>
                <a:cxn ang="0">
                  <a:pos x="9821" y="2617"/>
                </a:cxn>
                <a:cxn ang="0">
                  <a:pos x="7876" y="0"/>
                </a:cxn>
                <a:cxn ang="0">
                  <a:pos x="7876" y="0"/>
                </a:cxn>
              </a:cxnLst>
              <a:rect l="0" t="0" r="r" b="b"/>
              <a:pathLst>
                <a:path w="9855" h="9906">
                  <a:moveTo>
                    <a:pt x="7876" y="0"/>
                  </a:moveTo>
                  <a:cubicBezTo>
                    <a:pt x="7325" y="22"/>
                    <a:pt x="7244" y="1810"/>
                    <a:pt x="6515" y="2747"/>
                  </a:cubicBezTo>
                  <a:cubicBezTo>
                    <a:pt x="5786" y="3685"/>
                    <a:pt x="4586" y="4731"/>
                    <a:pt x="3500" y="5625"/>
                  </a:cubicBezTo>
                  <a:cubicBezTo>
                    <a:pt x="2414" y="6519"/>
                    <a:pt x="307" y="7718"/>
                    <a:pt x="0" y="8111"/>
                  </a:cubicBezTo>
                  <a:cubicBezTo>
                    <a:pt x="777" y="8111"/>
                    <a:pt x="891" y="7980"/>
                    <a:pt x="1653" y="7980"/>
                  </a:cubicBezTo>
                  <a:cubicBezTo>
                    <a:pt x="2414" y="7980"/>
                    <a:pt x="3824" y="8009"/>
                    <a:pt x="4570" y="8111"/>
                  </a:cubicBezTo>
                  <a:cubicBezTo>
                    <a:pt x="5316" y="8213"/>
                    <a:pt x="5721" y="8409"/>
                    <a:pt x="6126" y="8590"/>
                  </a:cubicBezTo>
                  <a:cubicBezTo>
                    <a:pt x="6531" y="8772"/>
                    <a:pt x="6823" y="8983"/>
                    <a:pt x="7001" y="9201"/>
                  </a:cubicBezTo>
                  <a:cubicBezTo>
                    <a:pt x="7179" y="9419"/>
                    <a:pt x="7017" y="9979"/>
                    <a:pt x="7196" y="9899"/>
                  </a:cubicBezTo>
                  <a:cubicBezTo>
                    <a:pt x="7374" y="9819"/>
                    <a:pt x="7747" y="9375"/>
                    <a:pt x="8071" y="8721"/>
                  </a:cubicBezTo>
                  <a:cubicBezTo>
                    <a:pt x="8395" y="8067"/>
                    <a:pt x="8849" y="6992"/>
                    <a:pt x="9141" y="5974"/>
                  </a:cubicBezTo>
                  <a:cubicBezTo>
                    <a:pt x="9432" y="4957"/>
                    <a:pt x="10000" y="3583"/>
                    <a:pt x="9821" y="2617"/>
                  </a:cubicBezTo>
                  <a:cubicBezTo>
                    <a:pt x="9643" y="1650"/>
                    <a:pt x="8427" y="-21"/>
                    <a:pt x="7876" y="0"/>
                  </a:cubicBezTo>
                  <a:close/>
                  <a:moveTo>
                    <a:pt x="7876" y="0"/>
                  </a:moveTo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079" name="Freeform 55"/>
            <p:cNvSpPr>
              <a:spLocks/>
            </p:cNvSpPr>
            <p:nvPr/>
          </p:nvSpPr>
          <p:spPr bwMode="auto">
            <a:xfrm>
              <a:off x="5194" y="268"/>
              <a:ext cx="567" cy="3051"/>
            </a:xfrm>
            <a:custGeom>
              <a:avLst/>
              <a:gdLst/>
              <a:ahLst/>
              <a:cxnLst>
                <a:cxn ang="0">
                  <a:pos x="587" y="117"/>
                </a:cxn>
                <a:cxn ang="0">
                  <a:pos x="2566" y="1551"/>
                </a:cxn>
                <a:cxn ang="0">
                  <a:pos x="4857" y="3042"/>
                </a:cxn>
                <a:cxn ang="0">
                  <a:pos x="7045" y="4438"/>
                </a:cxn>
                <a:cxn ang="0">
                  <a:pos x="9858" y="5608"/>
                </a:cxn>
                <a:cxn ang="0">
                  <a:pos x="9858" y="9532"/>
                </a:cxn>
                <a:cxn ang="0">
                  <a:pos x="7045" y="7966"/>
                </a:cxn>
                <a:cxn ang="0">
                  <a:pos x="4232" y="5476"/>
                </a:cxn>
                <a:cxn ang="0">
                  <a:pos x="2045" y="2948"/>
                </a:cxn>
                <a:cxn ang="0">
                  <a:pos x="66" y="400"/>
                </a:cxn>
                <a:cxn ang="0">
                  <a:pos x="587" y="117"/>
                </a:cxn>
                <a:cxn ang="0">
                  <a:pos x="587" y="117"/>
                </a:cxn>
              </a:cxnLst>
              <a:rect l="0" t="0" r="r" b="b"/>
              <a:pathLst>
                <a:path w="9858" h="9606">
                  <a:moveTo>
                    <a:pt x="587" y="117"/>
                  </a:moveTo>
                  <a:cubicBezTo>
                    <a:pt x="1003" y="309"/>
                    <a:pt x="1854" y="1064"/>
                    <a:pt x="2566" y="1551"/>
                  </a:cubicBezTo>
                  <a:cubicBezTo>
                    <a:pt x="3278" y="2039"/>
                    <a:pt x="4111" y="2561"/>
                    <a:pt x="4857" y="3042"/>
                  </a:cubicBezTo>
                  <a:cubicBezTo>
                    <a:pt x="5604" y="3523"/>
                    <a:pt x="6212" y="4010"/>
                    <a:pt x="7045" y="4438"/>
                  </a:cubicBezTo>
                  <a:cubicBezTo>
                    <a:pt x="7878" y="4866"/>
                    <a:pt x="9389" y="4759"/>
                    <a:pt x="9858" y="5608"/>
                  </a:cubicBezTo>
                  <a:lnTo>
                    <a:pt x="9858" y="9532"/>
                  </a:lnTo>
                  <a:cubicBezTo>
                    <a:pt x="9389" y="9926"/>
                    <a:pt x="7983" y="8642"/>
                    <a:pt x="7045" y="7966"/>
                  </a:cubicBezTo>
                  <a:cubicBezTo>
                    <a:pt x="6107" y="7290"/>
                    <a:pt x="5066" y="6312"/>
                    <a:pt x="4232" y="5476"/>
                  </a:cubicBezTo>
                  <a:cubicBezTo>
                    <a:pt x="3399" y="4639"/>
                    <a:pt x="2739" y="3793"/>
                    <a:pt x="2045" y="2948"/>
                  </a:cubicBezTo>
                  <a:cubicBezTo>
                    <a:pt x="1351" y="2102"/>
                    <a:pt x="274" y="866"/>
                    <a:pt x="66" y="400"/>
                  </a:cubicBezTo>
                  <a:cubicBezTo>
                    <a:pt x="-142" y="-65"/>
                    <a:pt x="170" y="-74"/>
                    <a:pt x="587" y="117"/>
                  </a:cubicBezTo>
                  <a:close/>
                  <a:moveTo>
                    <a:pt x="587" y="117"/>
                  </a:moveTo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080" name="Freeform 56"/>
            <p:cNvSpPr>
              <a:spLocks/>
            </p:cNvSpPr>
            <p:nvPr/>
          </p:nvSpPr>
          <p:spPr bwMode="auto">
            <a:xfrm>
              <a:off x="5202" y="175"/>
              <a:ext cx="560" cy="1897"/>
            </a:xfrm>
            <a:custGeom>
              <a:avLst/>
              <a:gdLst/>
              <a:ahLst/>
              <a:cxnLst>
                <a:cxn ang="0">
                  <a:pos x="1003" y="125"/>
                </a:cxn>
                <a:cxn ang="0">
                  <a:pos x="3411" y="2637"/>
                </a:cxn>
                <a:cxn ang="0">
                  <a:pos x="6448" y="5489"/>
                </a:cxn>
                <a:cxn ang="0">
                  <a:pos x="9799" y="7939"/>
                </a:cxn>
                <a:cxn ang="0">
                  <a:pos x="9799" y="9800"/>
                </a:cxn>
                <a:cxn ang="0">
                  <a:pos x="5401" y="7288"/>
                </a:cxn>
                <a:cxn ang="0">
                  <a:pos x="2364" y="3412"/>
                </a:cxn>
                <a:cxn ang="0">
                  <a:pos x="60" y="683"/>
                </a:cxn>
                <a:cxn ang="0">
                  <a:pos x="1003" y="125"/>
                </a:cxn>
                <a:cxn ang="0">
                  <a:pos x="1003" y="125"/>
                </a:cxn>
              </a:cxnLst>
              <a:rect l="0" t="0" r="r" b="b"/>
              <a:pathLst>
                <a:path w="9799" h="9800">
                  <a:moveTo>
                    <a:pt x="1003" y="125"/>
                  </a:moveTo>
                  <a:cubicBezTo>
                    <a:pt x="1561" y="451"/>
                    <a:pt x="2504" y="1743"/>
                    <a:pt x="3411" y="2637"/>
                  </a:cubicBezTo>
                  <a:cubicBezTo>
                    <a:pt x="4319" y="3531"/>
                    <a:pt x="5383" y="4606"/>
                    <a:pt x="6448" y="5489"/>
                  </a:cubicBezTo>
                  <a:cubicBezTo>
                    <a:pt x="7512" y="6373"/>
                    <a:pt x="9240" y="7221"/>
                    <a:pt x="9799" y="7939"/>
                  </a:cubicBezTo>
                  <a:lnTo>
                    <a:pt x="9799" y="9800"/>
                  </a:lnTo>
                  <a:cubicBezTo>
                    <a:pt x="9066" y="9691"/>
                    <a:pt x="6640" y="8352"/>
                    <a:pt x="5401" y="7288"/>
                  </a:cubicBezTo>
                  <a:cubicBezTo>
                    <a:pt x="4161" y="6223"/>
                    <a:pt x="3254" y="4513"/>
                    <a:pt x="2364" y="3412"/>
                  </a:cubicBezTo>
                  <a:cubicBezTo>
                    <a:pt x="1474" y="2311"/>
                    <a:pt x="322" y="1216"/>
                    <a:pt x="60" y="683"/>
                  </a:cubicBezTo>
                  <a:cubicBezTo>
                    <a:pt x="-201" y="151"/>
                    <a:pt x="444" y="-200"/>
                    <a:pt x="1003" y="125"/>
                  </a:cubicBezTo>
                  <a:close/>
                  <a:moveTo>
                    <a:pt x="1003" y="125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081" name="Freeform 57"/>
            <p:cNvSpPr>
              <a:spLocks/>
            </p:cNvSpPr>
            <p:nvPr/>
          </p:nvSpPr>
          <p:spPr bwMode="auto">
            <a:xfrm>
              <a:off x="4997" y="-28"/>
              <a:ext cx="332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082" name="Freeform 58"/>
            <p:cNvSpPr>
              <a:spLocks/>
            </p:cNvSpPr>
            <p:nvPr/>
          </p:nvSpPr>
          <p:spPr bwMode="auto">
            <a:xfrm>
              <a:off x="4997" y="-27"/>
              <a:ext cx="173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1043" name="Group 59"/>
            <p:cNvGrpSpPr>
              <a:grpSpLocks/>
            </p:cNvGrpSpPr>
            <p:nvPr/>
          </p:nvGrpSpPr>
          <p:grpSpPr bwMode="auto">
            <a:xfrm>
              <a:off x="4940" y="-27"/>
              <a:ext cx="72" cy="4320"/>
              <a:chOff x="4321" y="-27"/>
              <a:chExt cx="72" cy="4319"/>
            </a:xfrm>
          </p:grpSpPr>
          <p:sp>
            <p:nvSpPr>
              <p:cNvPr id="1084" name="Freeform 60"/>
              <p:cNvSpPr>
                <a:spLocks/>
              </p:cNvSpPr>
              <p:nvPr/>
            </p:nvSpPr>
            <p:spPr bwMode="auto">
              <a:xfrm>
                <a:off x="4329" y="-27"/>
                <a:ext cx="56" cy="43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9E2B6"/>
                  </a:gs>
                  <a:gs pos="100000">
                    <a:srgbClr val="FBE4A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1085" name="Text Box 61"/>
              <p:cNvSpPr txBox="1">
                <a:spLocks noChangeArrowheads="1"/>
              </p:cNvSpPr>
              <p:nvPr/>
            </p:nvSpPr>
            <p:spPr bwMode="auto">
              <a:xfrm>
                <a:off x="4321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86" name="Freeform 62"/>
            <p:cNvSpPr>
              <a:spLocks/>
            </p:cNvSpPr>
            <p:nvPr/>
          </p:nvSpPr>
          <p:spPr bwMode="auto">
            <a:xfrm>
              <a:off x="5007" y="3897"/>
              <a:ext cx="723" cy="387"/>
            </a:xfrm>
            <a:custGeom>
              <a:avLst/>
              <a:gdLst/>
              <a:ahLst/>
              <a:cxnLst>
                <a:cxn ang="0">
                  <a:pos x="0" y="9424"/>
                </a:cxn>
                <a:cxn ang="0">
                  <a:pos x="1561" y="9001"/>
                </a:cxn>
                <a:cxn ang="0">
                  <a:pos x="3468" y="8048"/>
                </a:cxn>
                <a:cxn ang="0">
                  <a:pos x="5087" y="5509"/>
                </a:cxn>
                <a:cxn ang="0">
                  <a:pos x="6185" y="2334"/>
                </a:cxn>
                <a:cxn ang="0">
                  <a:pos x="7110" y="429"/>
                </a:cxn>
                <a:cxn ang="0">
                  <a:pos x="8324" y="6"/>
                </a:cxn>
                <a:cxn ang="0">
                  <a:pos x="9075" y="535"/>
                </a:cxn>
                <a:cxn ang="0">
                  <a:pos x="9711" y="1699"/>
                </a:cxn>
                <a:cxn ang="0">
                  <a:pos x="9711" y="3604"/>
                </a:cxn>
                <a:cxn ang="0">
                  <a:pos x="8092" y="5932"/>
                </a:cxn>
                <a:cxn ang="0">
                  <a:pos x="6127" y="7837"/>
                </a:cxn>
                <a:cxn ang="0">
                  <a:pos x="3526" y="9424"/>
                </a:cxn>
                <a:cxn ang="0">
                  <a:pos x="1618" y="9953"/>
                </a:cxn>
                <a:cxn ang="0">
                  <a:pos x="0" y="9424"/>
                </a:cxn>
                <a:cxn ang="0">
                  <a:pos x="0" y="9424"/>
                </a:cxn>
              </a:cxnLst>
              <a:rect l="0" t="0" r="r" b="b"/>
              <a:pathLst>
                <a:path w="9859" h="9954">
                  <a:moveTo>
                    <a:pt x="0" y="9424"/>
                  </a:moveTo>
                  <a:cubicBezTo>
                    <a:pt x="-14" y="9265"/>
                    <a:pt x="983" y="9239"/>
                    <a:pt x="1561" y="9001"/>
                  </a:cubicBezTo>
                  <a:cubicBezTo>
                    <a:pt x="2139" y="8763"/>
                    <a:pt x="2876" y="8630"/>
                    <a:pt x="3468" y="8048"/>
                  </a:cubicBezTo>
                  <a:cubicBezTo>
                    <a:pt x="4061" y="7466"/>
                    <a:pt x="4639" y="6461"/>
                    <a:pt x="5087" y="5509"/>
                  </a:cubicBezTo>
                  <a:cubicBezTo>
                    <a:pt x="5535" y="4556"/>
                    <a:pt x="5853" y="3181"/>
                    <a:pt x="6185" y="2334"/>
                  </a:cubicBezTo>
                  <a:cubicBezTo>
                    <a:pt x="6517" y="1487"/>
                    <a:pt x="6749" y="826"/>
                    <a:pt x="7110" y="429"/>
                  </a:cubicBezTo>
                  <a:cubicBezTo>
                    <a:pt x="7471" y="32"/>
                    <a:pt x="7991" y="-20"/>
                    <a:pt x="8324" y="6"/>
                  </a:cubicBezTo>
                  <a:cubicBezTo>
                    <a:pt x="8656" y="32"/>
                    <a:pt x="8844" y="244"/>
                    <a:pt x="9075" y="535"/>
                  </a:cubicBezTo>
                  <a:cubicBezTo>
                    <a:pt x="9306" y="826"/>
                    <a:pt x="9610" y="1196"/>
                    <a:pt x="9711" y="1699"/>
                  </a:cubicBezTo>
                  <a:cubicBezTo>
                    <a:pt x="9812" y="2202"/>
                    <a:pt x="9986" y="2890"/>
                    <a:pt x="9711" y="3604"/>
                  </a:cubicBezTo>
                  <a:cubicBezTo>
                    <a:pt x="9436" y="4318"/>
                    <a:pt x="8685" y="5218"/>
                    <a:pt x="8092" y="5932"/>
                  </a:cubicBezTo>
                  <a:cubicBezTo>
                    <a:pt x="7500" y="6646"/>
                    <a:pt x="6893" y="7255"/>
                    <a:pt x="6127" y="7837"/>
                  </a:cubicBezTo>
                  <a:cubicBezTo>
                    <a:pt x="5361" y="8419"/>
                    <a:pt x="4277" y="9080"/>
                    <a:pt x="3526" y="9424"/>
                  </a:cubicBezTo>
                  <a:cubicBezTo>
                    <a:pt x="2775" y="9768"/>
                    <a:pt x="2240" y="9927"/>
                    <a:pt x="1618" y="9953"/>
                  </a:cubicBezTo>
                  <a:cubicBezTo>
                    <a:pt x="997" y="9980"/>
                    <a:pt x="14" y="9583"/>
                    <a:pt x="0" y="9424"/>
                  </a:cubicBezTo>
                  <a:close/>
                  <a:moveTo>
                    <a:pt x="0" y="9424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1045" name="Group 63"/>
            <p:cNvGrpSpPr>
              <a:grpSpLocks/>
            </p:cNvGrpSpPr>
            <p:nvPr/>
          </p:nvGrpSpPr>
          <p:grpSpPr bwMode="auto">
            <a:xfrm rot="5400000">
              <a:off x="2717" y="2061"/>
              <a:ext cx="4320" cy="142"/>
              <a:chOff x="-28" y="-4328"/>
              <a:chExt cx="4320" cy="142"/>
            </a:xfrm>
          </p:grpSpPr>
          <p:sp>
            <p:nvSpPr>
              <p:cNvPr id="1088" name="Freeform 64"/>
              <p:cNvSpPr>
                <a:spLocks/>
              </p:cNvSpPr>
              <p:nvPr/>
            </p:nvSpPr>
            <p:spPr bwMode="auto">
              <a:xfrm>
                <a:off x="-28" y="-4328"/>
                <a:ext cx="4320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1" y="10000"/>
                  </a:cxn>
                  <a:cxn ang="0">
                    <a:pos x="9718" y="10000"/>
                  </a:cxn>
                  <a:cxn ang="0">
                    <a:pos x="10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281" y="10000"/>
                    </a:lnTo>
                    <a:lnTo>
                      <a:pt x="9718" y="10000"/>
                    </a:lnTo>
                    <a:lnTo>
                      <a:pt x="1000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1089" name="Text Box 65"/>
              <p:cNvSpPr txBox="1">
                <a:spLocks noChangeArrowheads="1"/>
              </p:cNvSpPr>
              <p:nvPr/>
            </p:nvSpPr>
            <p:spPr bwMode="auto">
              <a:xfrm rot="-5399999">
                <a:off x="2107" y="-4300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27" name="Rectangle 6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0"/>
            <a:ext cx="69659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6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7200" y="3886200"/>
            <a:ext cx="564038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subtitle style</a:t>
            </a:r>
          </a:p>
          <a:p>
            <a:pPr lvl="1"/>
            <a:r>
              <a:rPr lang="en-US"/>
              <a:t>1</a:t>
            </a:r>
          </a:p>
          <a:p>
            <a:pPr lvl="2"/>
            <a:r>
              <a:rPr lang="en-US"/>
              <a:t>2</a:t>
            </a:r>
          </a:p>
          <a:p>
            <a:pPr lvl="3"/>
            <a:r>
              <a:rPr lang="en-US"/>
              <a:t>3</a:t>
            </a:r>
          </a:p>
          <a:p>
            <a:pPr lvl="4"/>
            <a:r>
              <a:rPr lang="en-US"/>
              <a:t>4</a:t>
            </a:r>
          </a:p>
        </p:txBody>
      </p:sp>
      <p:sp>
        <p:nvSpPr>
          <p:cNvPr id="1092" name="Text Box 68"/>
          <p:cNvSpPr txBox="1">
            <a:spLocks noChangeArrowheads="1"/>
          </p:cNvSpPr>
          <p:nvPr/>
        </p:nvSpPr>
        <p:spPr bwMode="auto">
          <a:xfrm>
            <a:off x="301625" y="6286500"/>
            <a:ext cx="1782763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marL="26988">
              <a:lnSpc>
                <a:spcPts val="1200"/>
              </a:lnSpc>
              <a:tabLst>
                <a:tab pos="90488" algn="l"/>
                <a:tab pos="1004888" algn="l"/>
              </a:tabLst>
              <a:defRPr/>
            </a:pPr>
            <a:endParaRPr lang="en-US" sz="10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26988">
              <a:lnSpc>
                <a:spcPts val="1200"/>
              </a:lnSpc>
              <a:tabLst>
                <a:tab pos="90488" algn="l"/>
                <a:tab pos="1004888" algn="l"/>
              </a:tabLst>
              <a:defRPr/>
            </a:pPr>
            <a:endParaRPr lang="en-US" sz="10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93" name="Text Box 69"/>
          <p:cNvSpPr txBox="1">
            <a:spLocks noChangeArrowheads="1"/>
          </p:cNvSpPr>
          <p:nvPr/>
        </p:nvSpPr>
        <p:spPr bwMode="auto">
          <a:xfrm>
            <a:off x="2257425" y="6292850"/>
            <a:ext cx="3455988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marL="26988" algn="ctr">
              <a:lnSpc>
                <a:spcPts val="1200"/>
              </a:lnSpc>
              <a:tabLst>
                <a:tab pos="90488" algn="l"/>
                <a:tab pos="1004888" algn="l"/>
                <a:tab pos="1919288" algn="l"/>
                <a:tab pos="2833688" algn="l"/>
              </a:tabLst>
              <a:defRPr/>
            </a:pPr>
            <a:endParaRPr lang="en-US" sz="10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26988" algn="ctr">
              <a:lnSpc>
                <a:spcPts val="1200"/>
              </a:lnSpc>
              <a:tabLst>
                <a:tab pos="90488" algn="l"/>
                <a:tab pos="1004888" algn="l"/>
                <a:tab pos="1919288" algn="l"/>
                <a:tab pos="2833688" algn="l"/>
              </a:tabLst>
              <a:defRPr/>
            </a:pPr>
            <a:endParaRPr lang="en-US" sz="10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>
    <p:fade thruBlk="1"/>
  </p:transition>
  <p:txStyles>
    <p:titleStyle>
      <a:lvl1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+mj-lt"/>
          <a:ea typeface="ＭＳ Ｐゴシック" charset="-128"/>
          <a:cs typeface="ＭＳ Ｐゴシック" charset="-128"/>
        </a:defRPr>
      </a:lvl1pPr>
      <a:lvl2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2pPr>
      <a:lvl3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3pPr>
      <a:lvl4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4pPr>
      <a:lvl5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5pPr>
      <a:lvl6pPr marL="5111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6pPr>
      <a:lvl7pPr marL="9683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7pPr>
      <a:lvl8pPr marL="14255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8pPr>
      <a:lvl9pPr marL="18827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9pPr>
    </p:titleStyle>
    <p:bodyStyle>
      <a:lvl1pPr marL="28575" indent="-28575" algn="ctr" rtl="0" eaLnBrk="0" fontAlgn="base" hangingPunct="0">
        <a:lnSpc>
          <a:spcPts val="3700"/>
        </a:lnSpc>
        <a:spcBef>
          <a:spcPct val="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485775" indent="-28575" algn="ctr" rtl="0" eaLnBrk="0" fontAlgn="base" hangingPunct="0">
        <a:lnSpc>
          <a:spcPts val="3400"/>
        </a:lnSpc>
        <a:spcBef>
          <a:spcPct val="0"/>
        </a:spcBef>
        <a:spcAft>
          <a:spcPts val="50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942975" indent="-28575" algn="ctr" rtl="0" eaLnBrk="0" fontAlgn="base" hangingPunct="0">
        <a:lnSpc>
          <a:spcPts val="2900"/>
        </a:lnSpc>
        <a:spcBef>
          <a:spcPct val="0"/>
        </a:spcBef>
        <a:spcAft>
          <a:spcPts val="500"/>
        </a:spcAft>
        <a:buChar char="•"/>
        <a:defRPr sz="2400">
          <a:solidFill>
            <a:schemeClr val="tx1"/>
          </a:solidFill>
          <a:latin typeface="Big Caslon" charset="0"/>
          <a:ea typeface="ＭＳ Ｐゴシック" charset="-128"/>
        </a:defRPr>
      </a:lvl3pPr>
      <a:lvl4pPr marL="1400175" indent="-28575" algn="ctr" rtl="0" eaLnBrk="0" fontAlgn="base" hangingPunct="0">
        <a:lnSpc>
          <a:spcPts val="2300"/>
        </a:lnSpc>
        <a:spcBef>
          <a:spcPct val="0"/>
        </a:spcBef>
        <a:spcAft>
          <a:spcPts val="40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857375" indent="-28575" algn="ctr" rtl="0" eaLnBrk="0" fontAlgn="base" hangingPunct="0">
        <a:lnSpc>
          <a:spcPts val="2300"/>
        </a:lnSpc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314575" algn="ctr" rtl="0" fontAlgn="base">
        <a:lnSpc>
          <a:spcPts val="23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771775" algn="ctr" rtl="0" fontAlgn="base">
        <a:lnSpc>
          <a:spcPts val="23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228975" algn="ctr" rtl="0" fontAlgn="base">
        <a:lnSpc>
          <a:spcPts val="23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686175" algn="ctr" rtl="0" fontAlgn="base">
        <a:lnSpc>
          <a:spcPts val="23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3525" y="1598613"/>
            <a:ext cx="3702050" cy="449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Level One</a:t>
            </a:r>
          </a:p>
          <a:p>
            <a:pPr lvl="1"/>
            <a:r>
              <a:rPr lang="en-US"/>
              <a:t>Body Level Two</a:t>
            </a:r>
          </a:p>
          <a:p>
            <a:pPr lvl="2"/>
            <a:r>
              <a:rPr lang="en-US"/>
              <a:t>Body Level Three</a:t>
            </a:r>
          </a:p>
          <a:p>
            <a:pPr lvl="3"/>
            <a:r>
              <a:rPr lang="en-US"/>
              <a:t>Body Level Four</a:t>
            </a:r>
          </a:p>
          <a:p>
            <a:pPr lvl="4"/>
            <a:r>
              <a:rPr lang="en-US"/>
              <a:t>Body Level Five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075" y="227013"/>
            <a:ext cx="7477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Text</a:t>
            </a:r>
          </a:p>
        </p:txBody>
      </p:sp>
      <p:grpSp>
        <p:nvGrpSpPr>
          <p:cNvPr id="25604" name="Group 3"/>
          <p:cNvGrpSpPr>
            <a:grpSpLocks/>
          </p:cNvGrpSpPr>
          <p:nvPr/>
        </p:nvGrpSpPr>
        <p:grpSpPr bwMode="auto">
          <a:xfrm>
            <a:off x="-12700" y="-50800"/>
            <a:ext cx="9158288" cy="6956425"/>
            <a:chOff x="-7" y="-28"/>
            <a:chExt cx="5769" cy="4382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-7" y="4158"/>
              <a:ext cx="5089" cy="196"/>
              <a:chOff x="-7" y="3634"/>
              <a:chExt cx="5089" cy="196"/>
            </a:xfrm>
          </p:grpSpPr>
          <p:sp>
            <p:nvSpPr>
              <p:cNvPr id="3077" name="Freeform 5"/>
              <p:cNvSpPr>
                <a:spLocks/>
              </p:cNvSpPr>
              <p:nvPr/>
            </p:nvSpPr>
            <p:spPr bwMode="auto">
              <a:xfrm>
                <a:off x="-7" y="3634"/>
                <a:ext cx="5089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62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3078" name="Text Box 6"/>
              <p:cNvSpPr txBox="1">
                <a:spLocks noChangeArrowheads="1"/>
              </p:cNvSpPr>
              <p:nvPr/>
            </p:nvSpPr>
            <p:spPr bwMode="auto">
              <a:xfrm>
                <a:off x="2501" y="3662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606" name="Group 7"/>
            <p:cNvGrpSpPr>
              <a:grpSpLocks/>
            </p:cNvGrpSpPr>
            <p:nvPr/>
          </p:nvGrpSpPr>
          <p:grpSpPr bwMode="auto">
            <a:xfrm>
              <a:off x="-7" y="-28"/>
              <a:ext cx="5089" cy="196"/>
              <a:chOff x="-7" y="-28"/>
              <a:chExt cx="5089" cy="196"/>
            </a:xfrm>
          </p:grpSpPr>
          <p:sp>
            <p:nvSpPr>
              <p:cNvPr id="3080" name="Freeform 8"/>
              <p:cNvSpPr>
                <a:spLocks/>
              </p:cNvSpPr>
              <p:nvPr/>
            </p:nvSpPr>
            <p:spPr bwMode="auto">
              <a:xfrm>
                <a:off x="-7" y="-28"/>
                <a:ext cx="5089" cy="12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3081" name="Text Box 9"/>
              <p:cNvSpPr txBox="1">
                <a:spLocks noChangeArrowheads="1"/>
              </p:cNvSpPr>
              <p:nvPr/>
            </p:nvSpPr>
            <p:spPr bwMode="auto">
              <a:xfrm>
                <a:off x="2501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607" name="Group 10"/>
            <p:cNvGrpSpPr>
              <a:grpSpLocks/>
            </p:cNvGrpSpPr>
            <p:nvPr/>
          </p:nvGrpSpPr>
          <p:grpSpPr bwMode="auto">
            <a:xfrm>
              <a:off x="5003" y="-28"/>
              <a:ext cx="758" cy="4320"/>
              <a:chOff x="4376" y="-28"/>
              <a:chExt cx="758" cy="4320"/>
            </a:xfrm>
          </p:grpSpPr>
          <p:sp>
            <p:nvSpPr>
              <p:cNvPr id="3083" name="Freeform 11"/>
              <p:cNvSpPr>
                <a:spLocks/>
              </p:cNvSpPr>
              <p:nvPr/>
            </p:nvSpPr>
            <p:spPr bwMode="auto">
              <a:xfrm>
                <a:off x="4376" y="-28"/>
                <a:ext cx="758" cy="43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A37C36"/>
                  </a:gs>
                  <a:gs pos="100000">
                    <a:srgbClr val="C1934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3084" name="Text Box 12"/>
              <p:cNvSpPr txBox="1">
                <a:spLocks noChangeArrowheads="1"/>
              </p:cNvSpPr>
              <p:nvPr/>
            </p:nvSpPr>
            <p:spPr bwMode="auto">
              <a:xfrm>
                <a:off x="4719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608" name="Group 13"/>
            <p:cNvGrpSpPr>
              <a:grpSpLocks/>
            </p:cNvGrpSpPr>
            <p:nvPr/>
          </p:nvGrpSpPr>
          <p:grpSpPr bwMode="auto">
            <a:xfrm>
              <a:off x="4937" y="-27"/>
              <a:ext cx="816" cy="3974"/>
              <a:chOff x="4319" y="-27"/>
              <a:chExt cx="816" cy="3973"/>
            </a:xfrm>
          </p:grpSpPr>
          <p:grpSp>
            <p:nvGrpSpPr>
              <p:cNvPr id="25624" name="Group 14"/>
              <p:cNvGrpSpPr>
                <a:grpSpLocks/>
              </p:cNvGrpSpPr>
              <p:nvPr/>
            </p:nvGrpSpPr>
            <p:grpSpPr bwMode="auto">
              <a:xfrm>
                <a:off x="4655" y="-27"/>
                <a:ext cx="480" cy="1429"/>
                <a:chOff x="4613" y="-27"/>
                <a:chExt cx="480" cy="1429"/>
              </a:xfrm>
            </p:grpSpPr>
            <p:grpSp>
              <p:nvGrpSpPr>
                <p:cNvPr id="25645" name="Group 15"/>
                <p:cNvGrpSpPr>
                  <a:grpSpLocks/>
                </p:cNvGrpSpPr>
                <p:nvPr/>
              </p:nvGrpSpPr>
              <p:grpSpPr bwMode="auto">
                <a:xfrm rot="-5400000">
                  <a:off x="4818" y="-29"/>
                  <a:ext cx="172" cy="175"/>
                  <a:chOff x="-124" y="4790"/>
                  <a:chExt cx="172" cy="175"/>
                </a:xfrm>
              </p:grpSpPr>
              <p:grpSp>
                <p:nvGrpSpPr>
                  <p:cNvPr id="25654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-124" y="4790"/>
                    <a:ext cx="172" cy="175"/>
                    <a:chOff x="-124" y="4790"/>
                    <a:chExt cx="172" cy="175"/>
                  </a:xfrm>
                </p:grpSpPr>
                <p:sp>
                  <p:nvSpPr>
                    <p:cNvPr id="3089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-66" y="4790"/>
                      <a:ext cx="126" cy="175"/>
                    </a:xfrm>
                    <a:custGeom>
                      <a:avLst/>
                      <a:gdLst/>
                      <a:ahLst/>
                      <a:cxnLst>
                        <a:cxn ang="0">
                          <a:pos x="2730" y="1092"/>
                        </a:cxn>
                        <a:cxn ang="0">
                          <a:pos x="3364" y="436"/>
                        </a:cxn>
                        <a:cxn ang="0">
                          <a:pos x="4728" y="14"/>
                        </a:cxn>
                        <a:cxn ang="0">
                          <a:pos x="7263" y="225"/>
                        </a:cxn>
                        <a:cxn ang="0">
                          <a:pos x="8530" y="1350"/>
                        </a:cxn>
                        <a:cxn ang="0">
                          <a:pos x="7945" y="2990"/>
                        </a:cxn>
                        <a:cxn ang="0">
                          <a:pos x="7653" y="3670"/>
                        </a:cxn>
                        <a:cxn ang="0">
                          <a:pos x="8969" y="4186"/>
                        </a:cxn>
                        <a:cxn ang="0">
                          <a:pos x="9993" y="5944"/>
                        </a:cxn>
                        <a:cxn ang="0">
                          <a:pos x="9115" y="7678"/>
                        </a:cxn>
                        <a:cxn ang="0">
                          <a:pos x="7360" y="8100"/>
                        </a:cxn>
                        <a:cxn ang="0">
                          <a:pos x="5850" y="8029"/>
                        </a:cxn>
                        <a:cxn ang="0">
                          <a:pos x="5313" y="8779"/>
                        </a:cxn>
                        <a:cxn ang="0">
                          <a:pos x="4290" y="9858"/>
                        </a:cxn>
                        <a:cxn ang="0">
                          <a:pos x="1707" y="9787"/>
                        </a:cxn>
                        <a:cxn ang="0">
                          <a:pos x="244" y="8686"/>
                        </a:cxn>
                        <a:cxn ang="0">
                          <a:pos x="196" y="7678"/>
                        </a:cxn>
                        <a:cxn ang="0">
                          <a:pos x="1170" y="6436"/>
                        </a:cxn>
                        <a:cxn ang="0">
                          <a:pos x="2096" y="5897"/>
                        </a:cxn>
                        <a:cxn ang="0">
                          <a:pos x="1755" y="6740"/>
                        </a:cxn>
                        <a:cxn ang="0">
                          <a:pos x="586" y="7889"/>
                        </a:cxn>
                        <a:cxn ang="0">
                          <a:pos x="1365" y="9061"/>
                        </a:cxn>
                        <a:cxn ang="0">
                          <a:pos x="3559" y="9483"/>
                        </a:cxn>
                        <a:cxn ang="0">
                          <a:pos x="4826" y="8686"/>
                        </a:cxn>
                        <a:cxn ang="0">
                          <a:pos x="4680" y="7045"/>
                        </a:cxn>
                        <a:cxn ang="0">
                          <a:pos x="3997" y="5967"/>
                        </a:cxn>
                        <a:cxn ang="0">
                          <a:pos x="4339" y="5686"/>
                        </a:cxn>
                        <a:cxn ang="0">
                          <a:pos x="5070" y="6365"/>
                        </a:cxn>
                        <a:cxn ang="0">
                          <a:pos x="5850" y="7537"/>
                        </a:cxn>
                        <a:cxn ang="0">
                          <a:pos x="7848" y="7654"/>
                        </a:cxn>
                        <a:cxn ang="0">
                          <a:pos x="9213" y="6576"/>
                        </a:cxn>
                        <a:cxn ang="0">
                          <a:pos x="9066" y="4959"/>
                        </a:cxn>
                        <a:cxn ang="0">
                          <a:pos x="7166" y="4115"/>
                        </a:cxn>
                        <a:cxn ang="0">
                          <a:pos x="5508" y="4397"/>
                        </a:cxn>
                        <a:cxn ang="0">
                          <a:pos x="4680" y="4350"/>
                        </a:cxn>
                        <a:cxn ang="0">
                          <a:pos x="5021" y="4022"/>
                        </a:cxn>
                        <a:cxn ang="0">
                          <a:pos x="6581" y="3647"/>
                        </a:cxn>
                        <a:cxn ang="0">
                          <a:pos x="7702" y="2381"/>
                        </a:cxn>
                        <a:cxn ang="0">
                          <a:pos x="7166" y="670"/>
                        </a:cxn>
                        <a:cxn ang="0">
                          <a:pos x="5021" y="389"/>
                        </a:cxn>
                        <a:cxn ang="0">
                          <a:pos x="3169" y="1373"/>
                        </a:cxn>
                        <a:cxn ang="0">
                          <a:pos x="3266" y="2967"/>
                        </a:cxn>
                        <a:cxn ang="0">
                          <a:pos x="2779" y="3694"/>
                        </a:cxn>
                        <a:cxn ang="0">
                          <a:pos x="2340" y="2662"/>
                        </a:cxn>
                        <a:cxn ang="0">
                          <a:pos x="2486" y="1420"/>
                        </a:cxn>
                      </a:cxnLst>
                      <a:rect l="0" t="0" r="r" b="b"/>
                      <a:pathLst>
                        <a:path w="9993" h="9978">
                          <a:moveTo>
                            <a:pt x="2486" y="1420"/>
                          </a:moveTo>
                          <a:cubicBezTo>
                            <a:pt x="2568" y="1299"/>
                            <a:pt x="2641" y="1170"/>
                            <a:pt x="2730" y="1092"/>
                          </a:cubicBezTo>
                          <a:cubicBezTo>
                            <a:pt x="2819" y="1014"/>
                            <a:pt x="2917" y="1061"/>
                            <a:pt x="3023" y="951"/>
                          </a:cubicBezTo>
                          <a:cubicBezTo>
                            <a:pt x="3128" y="842"/>
                            <a:pt x="3242" y="561"/>
                            <a:pt x="3364" y="436"/>
                          </a:cubicBezTo>
                          <a:cubicBezTo>
                            <a:pt x="3486" y="311"/>
                            <a:pt x="3526" y="272"/>
                            <a:pt x="3754" y="201"/>
                          </a:cubicBezTo>
                          <a:cubicBezTo>
                            <a:pt x="3981" y="131"/>
                            <a:pt x="4347" y="41"/>
                            <a:pt x="4728" y="14"/>
                          </a:cubicBezTo>
                          <a:cubicBezTo>
                            <a:pt x="5110" y="-13"/>
                            <a:pt x="5622" y="2"/>
                            <a:pt x="6044" y="37"/>
                          </a:cubicBezTo>
                          <a:cubicBezTo>
                            <a:pt x="6467" y="72"/>
                            <a:pt x="6914" y="119"/>
                            <a:pt x="7263" y="225"/>
                          </a:cubicBezTo>
                          <a:cubicBezTo>
                            <a:pt x="7612" y="330"/>
                            <a:pt x="7929" y="483"/>
                            <a:pt x="8140" y="670"/>
                          </a:cubicBezTo>
                          <a:cubicBezTo>
                            <a:pt x="8352" y="858"/>
                            <a:pt x="8473" y="1108"/>
                            <a:pt x="8530" y="1350"/>
                          </a:cubicBezTo>
                          <a:cubicBezTo>
                            <a:pt x="8587" y="1592"/>
                            <a:pt x="8579" y="1850"/>
                            <a:pt x="8482" y="2123"/>
                          </a:cubicBezTo>
                          <a:cubicBezTo>
                            <a:pt x="8384" y="2397"/>
                            <a:pt x="8075" y="2768"/>
                            <a:pt x="7945" y="2990"/>
                          </a:cubicBezTo>
                          <a:cubicBezTo>
                            <a:pt x="7815" y="3213"/>
                            <a:pt x="7750" y="3346"/>
                            <a:pt x="7702" y="3459"/>
                          </a:cubicBezTo>
                          <a:cubicBezTo>
                            <a:pt x="7653" y="3572"/>
                            <a:pt x="7596" y="3600"/>
                            <a:pt x="7653" y="3670"/>
                          </a:cubicBezTo>
                          <a:cubicBezTo>
                            <a:pt x="7710" y="3740"/>
                            <a:pt x="7824" y="3795"/>
                            <a:pt x="8043" y="3881"/>
                          </a:cubicBezTo>
                          <a:cubicBezTo>
                            <a:pt x="8262" y="3967"/>
                            <a:pt x="8676" y="4022"/>
                            <a:pt x="8969" y="4186"/>
                          </a:cubicBezTo>
                          <a:cubicBezTo>
                            <a:pt x="9261" y="4350"/>
                            <a:pt x="9627" y="4572"/>
                            <a:pt x="9798" y="4865"/>
                          </a:cubicBezTo>
                          <a:cubicBezTo>
                            <a:pt x="9968" y="5158"/>
                            <a:pt x="9993" y="5615"/>
                            <a:pt x="9993" y="5944"/>
                          </a:cubicBezTo>
                          <a:cubicBezTo>
                            <a:pt x="9993" y="6272"/>
                            <a:pt x="9944" y="6545"/>
                            <a:pt x="9798" y="6834"/>
                          </a:cubicBezTo>
                          <a:cubicBezTo>
                            <a:pt x="9651" y="7123"/>
                            <a:pt x="9359" y="7475"/>
                            <a:pt x="9115" y="7678"/>
                          </a:cubicBezTo>
                          <a:cubicBezTo>
                            <a:pt x="8871" y="7881"/>
                            <a:pt x="8628" y="7983"/>
                            <a:pt x="8335" y="8053"/>
                          </a:cubicBezTo>
                          <a:cubicBezTo>
                            <a:pt x="8043" y="8123"/>
                            <a:pt x="7718" y="8108"/>
                            <a:pt x="7360" y="8100"/>
                          </a:cubicBezTo>
                          <a:cubicBezTo>
                            <a:pt x="7003" y="8092"/>
                            <a:pt x="6443" y="8018"/>
                            <a:pt x="6191" y="8006"/>
                          </a:cubicBezTo>
                          <a:cubicBezTo>
                            <a:pt x="5939" y="7994"/>
                            <a:pt x="5947" y="7994"/>
                            <a:pt x="5850" y="8029"/>
                          </a:cubicBezTo>
                          <a:cubicBezTo>
                            <a:pt x="5752" y="8065"/>
                            <a:pt x="5695" y="8092"/>
                            <a:pt x="5606" y="8217"/>
                          </a:cubicBezTo>
                          <a:cubicBezTo>
                            <a:pt x="5516" y="8342"/>
                            <a:pt x="5395" y="8600"/>
                            <a:pt x="5313" y="8779"/>
                          </a:cubicBezTo>
                          <a:cubicBezTo>
                            <a:pt x="5232" y="8959"/>
                            <a:pt x="5289" y="9115"/>
                            <a:pt x="5118" y="9295"/>
                          </a:cubicBezTo>
                          <a:cubicBezTo>
                            <a:pt x="4948" y="9475"/>
                            <a:pt x="4655" y="9744"/>
                            <a:pt x="4290" y="9858"/>
                          </a:cubicBezTo>
                          <a:cubicBezTo>
                            <a:pt x="3924" y="9971"/>
                            <a:pt x="3356" y="9987"/>
                            <a:pt x="2925" y="9975"/>
                          </a:cubicBezTo>
                          <a:cubicBezTo>
                            <a:pt x="2495" y="9963"/>
                            <a:pt x="2072" y="9897"/>
                            <a:pt x="1707" y="9787"/>
                          </a:cubicBezTo>
                          <a:cubicBezTo>
                            <a:pt x="1341" y="9678"/>
                            <a:pt x="975" y="9502"/>
                            <a:pt x="732" y="9319"/>
                          </a:cubicBezTo>
                          <a:cubicBezTo>
                            <a:pt x="488" y="9135"/>
                            <a:pt x="366" y="8873"/>
                            <a:pt x="244" y="8686"/>
                          </a:cubicBezTo>
                          <a:cubicBezTo>
                            <a:pt x="122" y="8498"/>
                            <a:pt x="9" y="8362"/>
                            <a:pt x="1" y="8194"/>
                          </a:cubicBezTo>
                          <a:cubicBezTo>
                            <a:pt x="-7" y="8026"/>
                            <a:pt x="98" y="7869"/>
                            <a:pt x="196" y="7678"/>
                          </a:cubicBezTo>
                          <a:cubicBezTo>
                            <a:pt x="293" y="7487"/>
                            <a:pt x="423" y="7252"/>
                            <a:pt x="586" y="7045"/>
                          </a:cubicBezTo>
                          <a:cubicBezTo>
                            <a:pt x="748" y="6838"/>
                            <a:pt x="984" y="6619"/>
                            <a:pt x="1170" y="6436"/>
                          </a:cubicBezTo>
                          <a:cubicBezTo>
                            <a:pt x="1357" y="6252"/>
                            <a:pt x="1552" y="6033"/>
                            <a:pt x="1707" y="5944"/>
                          </a:cubicBezTo>
                          <a:cubicBezTo>
                            <a:pt x="1861" y="5854"/>
                            <a:pt x="2015" y="5854"/>
                            <a:pt x="2096" y="5897"/>
                          </a:cubicBezTo>
                          <a:cubicBezTo>
                            <a:pt x="2178" y="5940"/>
                            <a:pt x="2251" y="6061"/>
                            <a:pt x="2194" y="6201"/>
                          </a:cubicBezTo>
                          <a:cubicBezTo>
                            <a:pt x="2137" y="6342"/>
                            <a:pt x="1958" y="6557"/>
                            <a:pt x="1755" y="6740"/>
                          </a:cubicBezTo>
                          <a:cubicBezTo>
                            <a:pt x="1552" y="6924"/>
                            <a:pt x="1170" y="7112"/>
                            <a:pt x="975" y="7303"/>
                          </a:cubicBezTo>
                          <a:cubicBezTo>
                            <a:pt x="780" y="7494"/>
                            <a:pt x="610" y="7682"/>
                            <a:pt x="586" y="7889"/>
                          </a:cubicBezTo>
                          <a:cubicBezTo>
                            <a:pt x="561" y="8096"/>
                            <a:pt x="699" y="8350"/>
                            <a:pt x="829" y="8545"/>
                          </a:cubicBezTo>
                          <a:cubicBezTo>
                            <a:pt x="959" y="8740"/>
                            <a:pt x="1130" y="8912"/>
                            <a:pt x="1365" y="9061"/>
                          </a:cubicBezTo>
                          <a:cubicBezTo>
                            <a:pt x="1601" y="9209"/>
                            <a:pt x="1877" y="9365"/>
                            <a:pt x="2243" y="9436"/>
                          </a:cubicBezTo>
                          <a:cubicBezTo>
                            <a:pt x="2608" y="9506"/>
                            <a:pt x="3201" y="9518"/>
                            <a:pt x="3559" y="9483"/>
                          </a:cubicBezTo>
                          <a:cubicBezTo>
                            <a:pt x="3916" y="9447"/>
                            <a:pt x="4176" y="9358"/>
                            <a:pt x="4387" y="9225"/>
                          </a:cubicBezTo>
                          <a:cubicBezTo>
                            <a:pt x="4599" y="9092"/>
                            <a:pt x="4728" y="8893"/>
                            <a:pt x="4826" y="8686"/>
                          </a:cubicBezTo>
                          <a:cubicBezTo>
                            <a:pt x="4923" y="8479"/>
                            <a:pt x="4997" y="8256"/>
                            <a:pt x="4972" y="7983"/>
                          </a:cubicBezTo>
                          <a:cubicBezTo>
                            <a:pt x="4948" y="7709"/>
                            <a:pt x="4777" y="7295"/>
                            <a:pt x="4680" y="7045"/>
                          </a:cubicBezTo>
                          <a:cubicBezTo>
                            <a:pt x="4582" y="6795"/>
                            <a:pt x="4501" y="6662"/>
                            <a:pt x="4387" y="6483"/>
                          </a:cubicBezTo>
                          <a:cubicBezTo>
                            <a:pt x="4274" y="6303"/>
                            <a:pt x="4070" y="6084"/>
                            <a:pt x="3997" y="5967"/>
                          </a:cubicBezTo>
                          <a:cubicBezTo>
                            <a:pt x="3924" y="5850"/>
                            <a:pt x="3892" y="5826"/>
                            <a:pt x="3949" y="5779"/>
                          </a:cubicBezTo>
                          <a:cubicBezTo>
                            <a:pt x="4005" y="5733"/>
                            <a:pt x="4209" y="5670"/>
                            <a:pt x="4339" y="5686"/>
                          </a:cubicBezTo>
                          <a:cubicBezTo>
                            <a:pt x="4469" y="5701"/>
                            <a:pt x="4607" y="5760"/>
                            <a:pt x="4728" y="5873"/>
                          </a:cubicBezTo>
                          <a:cubicBezTo>
                            <a:pt x="4850" y="5987"/>
                            <a:pt x="4948" y="6170"/>
                            <a:pt x="5070" y="6365"/>
                          </a:cubicBezTo>
                          <a:cubicBezTo>
                            <a:pt x="5192" y="6561"/>
                            <a:pt x="5330" y="6850"/>
                            <a:pt x="5460" y="7045"/>
                          </a:cubicBezTo>
                          <a:cubicBezTo>
                            <a:pt x="5590" y="7240"/>
                            <a:pt x="5655" y="7428"/>
                            <a:pt x="5850" y="7537"/>
                          </a:cubicBezTo>
                          <a:cubicBezTo>
                            <a:pt x="6044" y="7647"/>
                            <a:pt x="6296" y="7682"/>
                            <a:pt x="6629" y="7701"/>
                          </a:cubicBezTo>
                          <a:cubicBezTo>
                            <a:pt x="6962" y="7721"/>
                            <a:pt x="7515" y="7721"/>
                            <a:pt x="7848" y="7654"/>
                          </a:cubicBezTo>
                          <a:cubicBezTo>
                            <a:pt x="8181" y="7588"/>
                            <a:pt x="8400" y="7483"/>
                            <a:pt x="8628" y="7303"/>
                          </a:cubicBezTo>
                          <a:cubicBezTo>
                            <a:pt x="8855" y="7123"/>
                            <a:pt x="9107" y="6865"/>
                            <a:pt x="9213" y="6576"/>
                          </a:cubicBezTo>
                          <a:cubicBezTo>
                            <a:pt x="9318" y="6287"/>
                            <a:pt x="9286" y="5838"/>
                            <a:pt x="9261" y="5569"/>
                          </a:cubicBezTo>
                          <a:cubicBezTo>
                            <a:pt x="9237" y="5299"/>
                            <a:pt x="9253" y="5162"/>
                            <a:pt x="9066" y="4959"/>
                          </a:cubicBezTo>
                          <a:cubicBezTo>
                            <a:pt x="8880" y="4756"/>
                            <a:pt x="8457" y="4490"/>
                            <a:pt x="8140" y="4350"/>
                          </a:cubicBezTo>
                          <a:cubicBezTo>
                            <a:pt x="7824" y="4209"/>
                            <a:pt x="7458" y="4143"/>
                            <a:pt x="7166" y="4115"/>
                          </a:cubicBezTo>
                          <a:cubicBezTo>
                            <a:pt x="6873" y="4088"/>
                            <a:pt x="6662" y="4139"/>
                            <a:pt x="6386" y="4186"/>
                          </a:cubicBezTo>
                          <a:cubicBezTo>
                            <a:pt x="6109" y="4233"/>
                            <a:pt x="5728" y="4350"/>
                            <a:pt x="5508" y="4397"/>
                          </a:cubicBezTo>
                          <a:cubicBezTo>
                            <a:pt x="5289" y="4444"/>
                            <a:pt x="5208" y="4475"/>
                            <a:pt x="5070" y="4467"/>
                          </a:cubicBezTo>
                          <a:cubicBezTo>
                            <a:pt x="4932" y="4459"/>
                            <a:pt x="4737" y="4401"/>
                            <a:pt x="4680" y="4350"/>
                          </a:cubicBezTo>
                          <a:cubicBezTo>
                            <a:pt x="4623" y="4299"/>
                            <a:pt x="4672" y="4217"/>
                            <a:pt x="4728" y="4162"/>
                          </a:cubicBezTo>
                          <a:cubicBezTo>
                            <a:pt x="4785" y="4108"/>
                            <a:pt x="4858" y="4061"/>
                            <a:pt x="5021" y="4022"/>
                          </a:cubicBezTo>
                          <a:cubicBezTo>
                            <a:pt x="5183" y="3983"/>
                            <a:pt x="5443" y="3990"/>
                            <a:pt x="5703" y="3928"/>
                          </a:cubicBezTo>
                          <a:cubicBezTo>
                            <a:pt x="5963" y="3865"/>
                            <a:pt x="6329" y="3756"/>
                            <a:pt x="6581" y="3647"/>
                          </a:cubicBezTo>
                          <a:cubicBezTo>
                            <a:pt x="6832" y="3537"/>
                            <a:pt x="7027" y="3483"/>
                            <a:pt x="7214" y="3272"/>
                          </a:cubicBezTo>
                          <a:cubicBezTo>
                            <a:pt x="7401" y="3061"/>
                            <a:pt x="7620" y="2705"/>
                            <a:pt x="7702" y="2381"/>
                          </a:cubicBezTo>
                          <a:cubicBezTo>
                            <a:pt x="7783" y="2057"/>
                            <a:pt x="7791" y="1612"/>
                            <a:pt x="7702" y="1326"/>
                          </a:cubicBezTo>
                          <a:cubicBezTo>
                            <a:pt x="7612" y="1041"/>
                            <a:pt x="7417" y="826"/>
                            <a:pt x="7166" y="670"/>
                          </a:cubicBezTo>
                          <a:cubicBezTo>
                            <a:pt x="6914" y="514"/>
                            <a:pt x="6548" y="436"/>
                            <a:pt x="6191" y="389"/>
                          </a:cubicBezTo>
                          <a:cubicBezTo>
                            <a:pt x="5833" y="342"/>
                            <a:pt x="5395" y="338"/>
                            <a:pt x="5021" y="389"/>
                          </a:cubicBezTo>
                          <a:cubicBezTo>
                            <a:pt x="4647" y="440"/>
                            <a:pt x="4257" y="529"/>
                            <a:pt x="3949" y="694"/>
                          </a:cubicBezTo>
                          <a:cubicBezTo>
                            <a:pt x="3640" y="858"/>
                            <a:pt x="3339" y="1162"/>
                            <a:pt x="3169" y="1373"/>
                          </a:cubicBezTo>
                          <a:cubicBezTo>
                            <a:pt x="2998" y="1584"/>
                            <a:pt x="2909" y="1694"/>
                            <a:pt x="2925" y="1959"/>
                          </a:cubicBezTo>
                          <a:cubicBezTo>
                            <a:pt x="2941" y="2225"/>
                            <a:pt x="3234" y="2686"/>
                            <a:pt x="3266" y="2967"/>
                          </a:cubicBezTo>
                          <a:cubicBezTo>
                            <a:pt x="3299" y="3248"/>
                            <a:pt x="3201" y="3526"/>
                            <a:pt x="3120" y="3647"/>
                          </a:cubicBezTo>
                          <a:cubicBezTo>
                            <a:pt x="3039" y="3768"/>
                            <a:pt x="2884" y="3725"/>
                            <a:pt x="2779" y="3694"/>
                          </a:cubicBezTo>
                          <a:cubicBezTo>
                            <a:pt x="2673" y="3662"/>
                            <a:pt x="2560" y="3631"/>
                            <a:pt x="2486" y="3459"/>
                          </a:cubicBezTo>
                          <a:cubicBezTo>
                            <a:pt x="2413" y="3287"/>
                            <a:pt x="2381" y="2936"/>
                            <a:pt x="2340" y="2662"/>
                          </a:cubicBezTo>
                          <a:cubicBezTo>
                            <a:pt x="2300" y="2389"/>
                            <a:pt x="2210" y="2029"/>
                            <a:pt x="2243" y="1819"/>
                          </a:cubicBezTo>
                          <a:cubicBezTo>
                            <a:pt x="2275" y="1608"/>
                            <a:pt x="2405" y="1541"/>
                            <a:pt x="2486" y="1420"/>
                          </a:cubicBezTo>
                          <a:close/>
                          <a:moveTo>
                            <a:pt x="2486" y="1420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90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-124" y="4781"/>
                      <a:ext cx="88" cy="142"/>
                    </a:xfrm>
                    <a:custGeom>
                      <a:avLst/>
                      <a:gdLst/>
                      <a:ahLst/>
                      <a:cxnLst>
                        <a:cxn ang="0">
                          <a:pos x="9037" y="2551"/>
                        </a:cxn>
                        <a:cxn ang="0">
                          <a:pos x="9175" y="1682"/>
                        </a:cxn>
                        <a:cxn ang="0">
                          <a:pos x="9938" y="986"/>
                        </a:cxn>
                        <a:cxn ang="0">
                          <a:pos x="9314" y="1044"/>
                        </a:cxn>
                        <a:cxn ang="0">
                          <a:pos x="8620" y="1044"/>
                        </a:cxn>
                        <a:cxn ang="0">
                          <a:pos x="7857" y="552"/>
                        </a:cxn>
                        <a:cxn ang="0">
                          <a:pos x="7025" y="146"/>
                        </a:cxn>
                        <a:cxn ang="0">
                          <a:pos x="5846" y="1"/>
                        </a:cxn>
                        <a:cxn ang="0">
                          <a:pos x="4667" y="88"/>
                        </a:cxn>
                        <a:cxn ang="0">
                          <a:pos x="3210" y="349"/>
                        </a:cxn>
                        <a:cxn ang="0">
                          <a:pos x="1962" y="986"/>
                        </a:cxn>
                        <a:cxn ang="0">
                          <a:pos x="1337" y="1942"/>
                        </a:cxn>
                        <a:cxn ang="0">
                          <a:pos x="1476" y="2840"/>
                        </a:cxn>
                        <a:cxn ang="0">
                          <a:pos x="1962" y="3767"/>
                        </a:cxn>
                        <a:cxn ang="0">
                          <a:pos x="2239" y="4260"/>
                        </a:cxn>
                        <a:cxn ang="0">
                          <a:pos x="1892" y="4752"/>
                        </a:cxn>
                        <a:cxn ang="0">
                          <a:pos x="713" y="5419"/>
                        </a:cxn>
                        <a:cxn ang="0">
                          <a:pos x="158" y="6259"/>
                        </a:cxn>
                        <a:cxn ang="0">
                          <a:pos x="19" y="7476"/>
                        </a:cxn>
                        <a:cxn ang="0">
                          <a:pos x="505" y="8432"/>
                        </a:cxn>
                        <a:cxn ang="0">
                          <a:pos x="1476" y="9156"/>
                        </a:cxn>
                        <a:cxn ang="0">
                          <a:pos x="3418" y="9591"/>
                        </a:cxn>
                        <a:cxn ang="0">
                          <a:pos x="4875" y="9562"/>
                        </a:cxn>
                        <a:cxn ang="0">
                          <a:pos x="5360" y="9620"/>
                        </a:cxn>
                        <a:cxn ang="0">
                          <a:pos x="5707" y="9967"/>
                        </a:cxn>
                        <a:cxn ang="0">
                          <a:pos x="5707" y="9475"/>
                        </a:cxn>
                        <a:cxn ang="0">
                          <a:pos x="6401" y="8577"/>
                        </a:cxn>
                        <a:cxn ang="0">
                          <a:pos x="7094" y="7997"/>
                        </a:cxn>
                        <a:cxn ang="0">
                          <a:pos x="6678" y="8200"/>
                        </a:cxn>
                        <a:cxn ang="0">
                          <a:pos x="5915" y="8780"/>
                        </a:cxn>
                        <a:cxn ang="0">
                          <a:pos x="4667" y="9185"/>
                        </a:cxn>
                        <a:cxn ang="0">
                          <a:pos x="3071" y="9156"/>
                        </a:cxn>
                        <a:cxn ang="0">
                          <a:pos x="2031" y="8751"/>
                        </a:cxn>
                        <a:cxn ang="0">
                          <a:pos x="1268" y="7910"/>
                        </a:cxn>
                        <a:cxn ang="0">
                          <a:pos x="1198" y="6723"/>
                        </a:cxn>
                        <a:cxn ang="0">
                          <a:pos x="1545" y="5738"/>
                        </a:cxn>
                        <a:cxn ang="0">
                          <a:pos x="2308" y="5158"/>
                        </a:cxn>
                        <a:cxn ang="0">
                          <a:pos x="3696" y="4926"/>
                        </a:cxn>
                        <a:cxn ang="0">
                          <a:pos x="5846" y="5187"/>
                        </a:cxn>
                        <a:cxn ang="0">
                          <a:pos x="7025" y="5419"/>
                        </a:cxn>
                        <a:cxn ang="0">
                          <a:pos x="7649" y="5303"/>
                        </a:cxn>
                        <a:cxn ang="0">
                          <a:pos x="7580" y="5042"/>
                        </a:cxn>
                        <a:cxn ang="0">
                          <a:pos x="7025" y="4839"/>
                        </a:cxn>
                        <a:cxn ang="0">
                          <a:pos x="5707" y="4724"/>
                        </a:cxn>
                        <a:cxn ang="0">
                          <a:pos x="3696" y="4318"/>
                        </a:cxn>
                        <a:cxn ang="0">
                          <a:pos x="2655" y="3275"/>
                        </a:cxn>
                        <a:cxn ang="0">
                          <a:pos x="2378" y="2000"/>
                        </a:cxn>
                        <a:cxn ang="0">
                          <a:pos x="3626" y="812"/>
                        </a:cxn>
                        <a:cxn ang="0">
                          <a:pos x="5568" y="523"/>
                        </a:cxn>
                        <a:cxn ang="0">
                          <a:pos x="7094" y="783"/>
                        </a:cxn>
                        <a:cxn ang="0">
                          <a:pos x="8135" y="1392"/>
                        </a:cxn>
                        <a:cxn ang="0">
                          <a:pos x="8482" y="2058"/>
                        </a:cxn>
                        <a:cxn ang="0">
                          <a:pos x="8898" y="2898"/>
                        </a:cxn>
                        <a:cxn ang="0">
                          <a:pos x="9314" y="2811"/>
                        </a:cxn>
                        <a:cxn ang="0">
                          <a:pos x="9037" y="2551"/>
                        </a:cxn>
                        <a:cxn ang="0">
                          <a:pos x="9037" y="2551"/>
                        </a:cxn>
                      </a:cxnLst>
                      <a:rect l="0" t="0" r="r" b="b"/>
                      <a:pathLst>
                        <a:path w="9939" h="9969">
                          <a:moveTo>
                            <a:pt x="9037" y="2551"/>
                          </a:moveTo>
                          <a:cubicBezTo>
                            <a:pt x="9014" y="2362"/>
                            <a:pt x="9025" y="1942"/>
                            <a:pt x="9175" y="1682"/>
                          </a:cubicBezTo>
                          <a:cubicBezTo>
                            <a:pt x="9326" y="1421"/>
                            <a:pt x="9915" y="1092"/>
                            <a:pt x="9938" y="986"/>
                          </a:cubicBezTo>
                          <a:cubicBezTo>
                            <a:pt x="9962" y="880"/>
                            <a:pt x="9534" y="1034"/>
                            <a:pt x="9314" y="1044"/>
                          </a:cubicBezTo>
                          <a:cubicBezTo>
                            <a:pt x="9094" y="1054"/>
                            <a:pt x="8863" y="1126"/>
                            <a:pt x="8620" y="1044"/>
                          </a:cubicBezTo>
                          <a:cubicBezTo>
                            <a:pt x="8378" y="962"/>
                            <a:pt x="8123" y="701"/>
                            <a:pt x="7857" y="552"/>
                          </a:cubicBezTo>
                          <a:cubicBezTo>
                            <a:pt x="7592" y="402"/>
                            <a:pt x="7360" y="238"/>
                            <a:pt x="7025" y="146"/>
                          </a:cubicBezTo>
                          <a:cubicBezTo>
                            <a:pt x="6690" y="54"/>
                            <a:pt x="6239" y="11"/>
                            <a:pt x="5846" y="1"/>
                          </a:cubicBezTo>
                          <a:cubicBezTo>
                            <a:pt x="5453" y="-8"/>
                            <a:pt x="5106" y="30"/>
                            <a:pt x="4667" y="88"/>
                          </a:cubicBezTo>
                          <a:cubicBezTo>
                            <a:pt x="4227" y="146"/>
                            <a:pt x="3661" y="199"/>
                            <a:pt x="3210" y="349"/>
                          </a:cubicBezTo>
                          <a:cubicBezTo>
                            <a:pt x="2759" y="499"/>
                            <a:pt x="2274" y="721"/>
                            <a:pt x="1962" y="986"/>
                          </a:cubicBezTo>
                          <a:cubicBezTo>
                            <a:pt x="1649" y="1252"/>
                            <a:pt x="1418" y="1633"/>
                            <a:pt x="1337" y="1942"/>
                          </a:cubicBezTo>
                          <a:cubicBezTo>
                            <a:pt x="1256" y="2251"/>
                            <a:pt x="1372" y="2536"/>
                            <a:pt x="1476" y="2840"/>
                          </a:cubicBezTo>
                          <a:cubicBezTo>
                            <a:pt x="1580" y="3145"/>
                            <a:pt x="1834" y="3531"/>
                            <a:pt x="1962" y="3767"/>
                          </a:cubicBezTo>
                          <a:cubicBezTo>
                            <a:pt x="2089" y="4004"/>
                            <a:pt x="2251" y="4096"/>
                            <a:pt x="2239" y="4260"/>
                          </a:cubicBezTo>
                          <a:cubicBezTo>
                            <a:pt x="2227" y="4424"/>
                            <a:pt x="2146" y="4559"/>
                            <a:pt x="1892" y="4752"/>
                          </a:cubicBezTo>
                          <a:cubicBezTo>
                            <a:pt x="1638" y="4946"/>
                            <a:pt x="1002" y="5168"/>
                            <a:pt x="713" y="5419"/>
                          </a:cubicBezTo>
                          <a:cubicBezTo>
                            <a:pt x="424" y="5670"/>
                            <a:pt x="274" y="5916"/>
                            <a:pt x="158" y="6259"/>
                          </a:cubicBezTo>
                          <a:cubicBezTo>
                            <a:pt x="42" y="6602"/>
                            <a:pt x="-39" y="7114"/>
                            <a:pt x="19" y="7476"/>
                          </a:cubicBezTo>
                          <a:cubicBezTo>
                            <a:pt x="77" y="7838"/>
                            <a:pt x="262" y="8152"/>
                            <a:pt x="505" y="8432"/>
                          </a:cubicBezTo>
                          <a:cubicBezTo>
                            <a:pt x="748" y="8712"/>
                            <a:pt x="990" y="8963"/>
                            <a:pt x="1476" y="9156"/>
                          </a:cubicBezTo>
                          <a:cubicBezTo>
                            <a:pt x="1962" y="9349"/>
                            <a:pt x="2852" y="9523"/>
                            <a:pt x="3418" y="9591"/>
                          </a:cubicBezTo>
                          <a:cubicBezTo>
                            <a:pt x="3985" y="9658"/>
                            <a:pt x="4551" y="9557"/>
                            <a:pt x="4875" y="9562"/>
                          </a:cubicBezTo>
                          <a:cubicBezTo>
                            <a:pt x="5198" y="9567"/>
                            <a:pt x="5222" y="9552"/>
                            <a:pt x="5360" y="9620"/>
                          </a:cubicBezTo>
                          <a:cubicBezTo>
                            <a:pt x="5499" y="9687"/>
                            <a:pt x="5649" y="9992"/>
                            <a:pt x="5707" y="9967"/>
                          </a:cubicBezTo>
                          <a:cubicBezTo>
                            <a:pt x="5765" y="9943"/>
                            <a:pt x="5592" y="9707"/>
                            <a:pt x="5707" y="9475"/>
                          </a:cubicBezTo>
                          <a:cubicBezTo>
                            <a:pt x="5823" y="9243"/>
                            <a:pt x="6170" y="8823"/>
                            <a:pt x="6401" y="8577"/>
                          </a:cubicBezTo>
                          <a:cubicBezTo>
                            <a:pt x="6632" y="8330"/>
                            <a:pt x="7048" y="8060"/>
                            <a:pt x="7094" y="7997"/>
                          </a:cubicBezTo>
                          <a:cubicBezTo>
                            <a:pt x="7141" y="7935"/>
                            <a:pt x="6875" y="8070"/>
                            <a:pt x="6678" y="8200"/>
                          </a:cubicBezTo>
                          <a:cubicBezTo>
                            <a:pt x="6482" y="8330"/>
                            <a:pt x="6251" y="8615"/>
                            <a:pt x="5915" y="8780"/>
                          </a:cubicBezTo>
                          <a:cubicBezTo>
                            <a:pt x="5580" y="8944"/>
                            <a:pt x="5141" y="9122"/>
                            <a:pt x="4667" y="9185"/>
                          </a:cubicBezTo>
                          <a:cubicBezTo>
                            <a:pt x="4193" y="9248"/>
                            <a:pt x="3511" y="9229"/>
                            <a:pt x="3071" y="9156"/>
                          </a:cubicBezTo>
                          <a:cubicBezTo>
                            <a:pt x="2632" y="9084"/>
                            <a:pt x="2331" y="8958"/>
                            <a:pt x="2031" y="8751"/>
                          </a:cubicBezTo>
                          <a:cubicBezTo>
                            <a:pt x="1730" y="8543"/>
                            <a:pt x="1407" y="8248"/>
                            <a:pt x="1268" y="7910"/>
                          </a:cubicBezTo>
                          <a:cubicBezTo>
                            <a:pt x="1129" y="7572"/>
                            <a:pt x="1152" y="7085"/>
                            <a:pt x="1198" y="6723"/>
                          </a:cubicBezTo>
                          <a:cubicBezTo>
                            <a:pt x="1245" y="6360"/>
                            <a:pt x="1360" y="5998"/>
                            <a:pt x="1545" y="5738"/>
                          </a:cubicBezTo>
                          <a:cubicBezTo>
                            <a:pt x="1730" y="5477"/>
                            <a:pt x="1950" y="5293"/>
                            <a:pt x="2308" y="5158"/>
                          </a:cubicBezTo>
                          <a:cubicBezTo>
                            <a:pt x="2667" y="5023"/>
                            <a:pt x="3106" y="4921"/>
                            <a:pt x="3696" y="4926"/>
                          </a:cubicBezTo>
                          <a:cubicBezTo>
                            <a:pt x="4285" y="4931"/>
                            <a:pt x="5291" y="5105"/>
                            <a:pt x="5846" y="5187"/>
                          </a:cubicBezTo>
                          <a:cubicBezTo>
                            <a:pt x="6401" y="5269"/>
                            <a:pt x="6725" y="5400"/>
                            <a:pt x="7025" y="5419"/>
                          </a:cubicBezTo>
                          <a:cubicBezTo>
                            <a:pt x="7326" y="5438"/>
                            <a:pt x="7557" y="5366"/>
                            <a:pt x="7649" y="5303"/>
                          </a:cubicBezTo>
                          <a:cubicBezTo>
                            <a:pt x="7742" y="5240"/>
                            <a:pt x="7684" y="5119"/>
                            <a:pt x="7580" y="5042"/>
                          </a:cubicBezTo>
                          <a:cubicBezTo>
                            <a:pt x="7476" y="4965"/>
                            <a:pt x="7337" y="4893"/>
                            <a:pt x="7025" y="4839"/>
                          </a:cubicBezTo>
                          <a:cubicBezTo>
                            <a:pt x="6713" y="4786"/>
                            <a:pt x="6262" y="4810"/>
                            <a:pt x="5707" y="4724"/>
                          </a:cubicBezTo>
                          <a:cubicBezTo>
                            <a:pt x="5152" y="4637"/>
                            <a:pt x="4204" y="4559"/>
                            <a:pt x="3696" y="4318"/>
                          </a:cubicBezTo>
                          <a:cubicBezTo>
                            <a:pt x="3187" y="4076"/>
                            <a:pt x="2875" y="3661"/>
                            <a:pt x="2655" y="3275"/>
                          </a:cubicBezTo>
                          <a:cubicBezTo>
                            <a:pt x="2435" y="2889"/>
                            <a:pt x="2216" y="2411"/>
                            <a:pt x="2378" y="2000"/>
                          </a:cubicBezTo>
                          <a:cubicBezTo>
                            <a:pt x="2540" y="1590"/>
                            <a:pt x="3094" y="1059"/>
                            <a:pt x="3626" y="812"/>
                          </a:cubicBezTo>
                          <a:cubicBezTo>
                            <a:pt x="4158" y="566"/>
                            <a:pt x="4990" y="527"/>
                            <a:pt x="5568" y="523"/>
                          </a:cubicBezTo>
                          <a:cubicBezTo>
                            <a:pt x="6146" y="518"/>
                            <a:pt x="6667" y="639"/>
                            <a:pt x="7094" y="783"/>
                          </a:cubicBezTo>
                          <a:cubicBezTo>
                            <a:pt x="7522" y="928"/>
                            <a:pt x="7904" y="1179"/>
                            <a:pt x="8135" y="1392"/>
                          </a:cubicBezTo>
                          <a:cubicBezTo>
                            <a:pt x="8366" y="1604"/>
                            <a:pt x="8355" y="1807"/>
                            <a:pt x="8482" y="2058"/>
                          </a:cubicBezTo>
                          <a:cubicBezTo>
                            <a:pt x="8609" y="2309"/>
                            <a:pt x="8759" y="2773"/>
                            <a:pt x="8898" y="2898"/>
                          </a:cubicBezTo>
                          <a:cubicBezTo>
                            <a:pt x="9037" y="3024"/>
                            <a:pt x="9291" y="2874"/>
                            <a:pt x="9314" y="2811"/>
                          </a:cubicBezTo>
                          <a:cubicBezTo>
                            <a:pt x="9337" y="2749"/>
                            <a:pt x="9060" y="2739"/>
                            <a:pt x="9037" y="2551"/>
                          </a:cubicBezTo>
                          <a:close/>
                          <a:moveTo>
                            <a:pt x="9037" y="2551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091" name="Freeform 19"/>
                  <p:cNvSpPr>
                    <a:spLocks/>
                  </p:cNvSpPr>
                  <p:nvPr/>
                </p:nvSpPr>
                <p:spPr bwMode="auto">
                  <a:xfrm>
                    <a:off x="-41" y="4842"/>
                    <a:ext cx="18" cy="17"/>
                  </a:xfrm>
                  <a:custGeom>
                    <a:avLst/>
                    <a:gdLst/>
                    <a:ahLst/>
                    <a:cxnLst>
                      <a:cxn ang="0">
                        <a:pos x="5000" y="0"/>
                      </a:cxn>
                      <a:cxn ang="0">
                        <a:pos x="0" y="5000"/>
                      </a:cxn>
                      <a:cxn ang="0">
                        <a:pos x="5000" y="10000"/>
                      </a:cxn>
                      <a:cxn ang="0">
                        <a:pos x="10000" y="5000"/>
                      </a:cxn>
                      <a:cxn ang="0">
                        <a:pos x="5000" y="0"/>
                      </a:cxn>
                      <a:cxn ang="0">
                        <a:pos x="5000" y="0"/>
                      </a:cxn>
                    </a:cxnLst>
                    <a:rect l="0" t="0" r="r" b="b"/>
                    <a:pathLst>
                      <a:path w="10000" h="10000">
                        <a:moveTo>
                          <a:pt x="5000" y="0"/>
                        </a:moveTo>
                        <a:cubicBezTo>
                          <a:pt x="2238" y="0"/>
                          <a:pt x="0" y="2238"/>
                          <a:pt x="0" y="5000"/>
                        </a:cubicBezTo>
                        <a:cubicBezTo>
                          <a:pt x="0" y="7761"/>
                          <a:pt x="2238" y="10000"/>
                          <a:pt x="5000" y="10000"/>
                        </a:cubicBezTo>
                        <a:cubicBezTo>
                          <a:pt x="7761" y="10000"/>
                          <a:pt x="10000" y="7761"/>
                          <a:pt x="10000" y="5000"/>
                        </a:cubicBezTo>
                        <a:cubicBezTo>
                          <a:pt x="10000" y="2238"/>
                          <a:pt x="7761" y="0"/>
                          <a:pt x="5000" y="0"/>
                        </a:cubicBezTo>
                        <a:close/>
                        <a:moveTo>
                          <a:pt x="5000" y="0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2" name="Freeform 20"/>
                  <p:cNvSpPr>
                    <a:spLocks/>
                  </p:cNvSpPr>
                  <p:nvPr/>
                </p:nvSpPr>
                <p:spPr bwMode="auto">
                  <a:xfrm>
                    <a:off x="-4" y="4806"/>
                    <a:ext cx="27" cy="35"/>
                  </a:xfrm>
                  <a:custGeom>
                    <a:avLst/>
                    <a:gdLst/>
                    <a:ahLst/>
                    <a:cxnLst>
                      <a:cxn ang="0">
                        <a:pos x="21" y="9214"/>
                      </a:cxn>
                      <a:cxn ang="0">
                        <a:pos x="924" y="5183"/>
                      </a:cxn>
                      <a:cxn ang="0">
                        <a:pos x="4081" y="807"/>
                      </a:cxn>
                      <a:cxn ang="0">
                        <a:pos x="6788" y="1"/>
                      </a:cxn>
                      <a:cxn ang="0">
                        <a:pos x="8818" y="692"/>
                      </a:cxn>
                      <a:cxn ang="0">
                        <a:pos x="9721" y="2420"/>
                      </a:cxn>
                      <a:cxn ang="0">
                        <a:pos x="7690" y="5183"/>
                      </a:cxn>
                      <a:cxn ang="0">
                        <a:pos x="3856" y="9099"/>
                      </a:cxn>
                      <a:cxn ang="0">
                        <a:pos x="1600" y="9560"/>
                      </a:cxn>
                      <a:cxn ang="0">
                        <a:pos x="21" y="9214"/>
                      </a:cxn>
                      <a:cxn ang="0">
                        <a:pos x="21" y="9214"/>
                      </a:cxn>
                    </a:cxnLst>
                    <a:rect l="0" t="0" r="r" b="b"/>
                    <a:pathLst>
                      <a:path w="9756" h="9661">
                        <a:moveTo>
                          <a:pt x="21" y="9214"/>
                        </a:moveTo>
                        <a:cubicBezTo>
                          <a:pt x="-91" y="8485"/>
                          <a:pt x="247" y="6585"/>
                          <a:pt x="924" y="5183"/>
                        </a:cubicBezTo>
                        <a:cubicBezTo>
                          <a:pt x="1600" y="3782"/>
                          <a:pt x="3104" y="1671"/>
                          <a:pt x="4081" y="807"/>
                        </a:cubicBezTo>
                        <a:cubicBezTo>
                          <a:pt x="5059" y="-56"/>
                          <a:pt x="5999" y="20"/>
                          <a:pt x="6788" y="1"/>
                        </a:cubicBezTo>
                        <a:cubicBezTo>
                          <a:pt x="7578" y="-18"/>
                          <a:pt x="8330" y="289"/>
                          <a:pt x="8818" y="692"/>
                        </a:cubicBezTo>
                        <a:cubicBezTo>
                          <a:pt x="9307" y="1095"/>
                          <a:pt x="9909" y="1671"/>
                          <a:pt x="9721" y="2420"/>
                        </a:cubicBezTo>
                        <a:cubicBezTo>
                          <a:pt x="9533" y="3168"/>
                          <a:pt x="8668" y="4070"/>
                          <a:pt x="7690" y="5183"/>
                        </a:cubicBezTo>
                        <a:cubicBezTo>
                          <a:pt x="6713" y="6297"/>
                          <a:pt x="4871" y="8370"/>
                          <a:pt x="3856" y="9099"/>
                        </a:cubicBezTo>
                        <a:cubicBezTo>
                          <a:pt x="2841" y="9828"/>
                          <a:pt x="2202" y="9560"/>
                          <a:pt x="1600" y="9560"/>
                        </a:cubicBezTo>
                        <a:cubicBezTo>
                          <a:pt x="999" y="9560"/>
                          <a:pt x="134" y="9944"/>
                          <a:pt x="21" y="9214"/>
                        </a:cubicBezTo>
                        <a:close/>
                        <a:moveTo>
                          <a:pt x="21" y="9214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3" name="Freeform 21"/>
                  <p:cNvSpPr>
                    <a:spLocks/>
                  </p:cNvSpPr>
                  <p:nvPr/>
                </p:nvSpPr>
                <p:spPr bwMode="auto">
                  <a:xfrm>
                    <a:off x="-7" y="4877"/>
                    <a:ext cx="38" cy="23"/>
                  </a:xfrm>
                  <a:custGeom>
                    <a:avLst/>
                    <a:gdLst/>
                    <a:ahLst/>
                    <a:cxnLst>
                      <a:cxn ang="0">
                        <a:pos x="2483" y="5835"/>
                      </a:cxn>
                      <a:cxn ang="0">
                        <a:pos x="340" y="2482"/>
                      </a:cxn>
                      <a:cxn ang="0">
                        <a:pos x="34" y="1247"/>
                      </a:cxn>
                      <a:cxn ang="0">
                        <a:pos x="646" y="12"/>
                      </a:cxn>
                      <a:cxn ang="0">
                        <a:pos x="3248" y="718"/>
                      </a:cxn>
                      <a:cxn ang="0">
                        <a:pos x="6309" y="2129"/>
                      </a:cxn>
                      <a:cxn ang="0">
                        <a:pos x="9217" y="4600"/>
                      </a:cxn>
                      <a:cxn ang="0">
                        <a:pos x="9829" y="7953"/>
                      </a:cxn>
                      <a:cxn ang="0">
                        <a:pos x="8605" y="9718"/>
                      </a:cxn>
                      <a:cxn ang="0">
                        <a:pos x="6156" y="9188"/>
                      </a:cxn>
                      <a:cxn ang="0">
                        <a:pos x="2483" y="5835"/>
                      </a:cxn>
                      <a:cxn ang="0">
                        <a:pos x="2483" y="5835"/>
                      </a:cxn>
                    </a:cxnLst>
                    <a:rect l="0" t="0" r="r" b="b"/>
                    <a:pathLst>
                      <a:path w="9861" h="9811">
                        <a:moveTo>
                          <a:pt x="2483" y="5835"/>
                        </a:moveTo>
                        <a:cubicBezTo>
                          <a:pt x="1513" y="4718"/>
                          <a:pt x="748" y="3247"/>
                          <a:pt x="340" y="2482"/>
                        </a:cubicBezTo>
                        <a:cubicBezTo>
                          <a:pt x="-68" y="1718"/>
                          <a:pt x="-17" y="1659"/>
                          <a:pt x="34" y="1247"/>
                        </a:cubicBezTo>
                        <a:cubicBezTo>
                          <a:pt x="85" y="835"/>
                          <a:pt x="110" y="100"/>
                          <a:pt x="646" y="12"/>
                        </a:cubicBezTo>
                        <a:cubicBezTo>
                          <a:pt x="1182" y="-76"/>
                          <a:pt x="2304" y="365"/>
                          <a:pt x="3248" y="718"/>
                        </a:cubicBezTo>
                        <a:cubicBezTo>
                          <a:pt x="4192" y="1071"/>
                          <a:pt x="5314" y="1482"/>
                          <a:pt x="6309" y="2129"/>
                        </a:cubicBezTo>
                        <a:cubicBezTo>
                          <a:pt x="7304" y="2776"/>
                          <a:pt x="8630" y="3629"/>
                          <a:pt x="9217" y="4600"/>
                        </a:cubicBezTo>
                        <a:cubicBezTo>
                          <a:pt x="9804" y="5571"/>
                          <a:pt x="9932" y="7100"/>
                          <a:pt x="9829" y="7953"/>
                        </a:cubicBezTo>
                        <a:cubicBezTo>
                          <a:pt x="9727" y="8806"/>
                          <a:pt x="9217" y="9512"/>
                          <a:pt x="8605" y="9718"/>
                        </a:cubicBezTo>
                        <a:cubicBezTo>
                          <a:pt x="7993" y="9924"/>
                          <a:pt x="7125" y="9806"/>
                          <a:pt x="6156" y="9188"/>
                        </a:cubicBezTo>
                        <a:cubicBezTo>
                          <a:pt x="5187" y="8571"/>
                          <a:pt x="3452" y="6953"/>
                          <a:pt x="2483" y="5835"/>
                        </a:cubicBezTo>
                        <a:close/>
                        <a:moveTo>
                          <a:pt x="2483" y="5835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4" name="Freeform 22"/>
                  <p:cNvSpPr>
                    <a:spLocks/>
                  </p:cNvSpPr>
                  <p:nvPr/>
                </p:nvSpPr>
                <p:spPr bwMode="auto">
                  <a:xfrm>
                    <a:off x="-26" y="4898"/>
                    <a:ext cx="15" cy="38"/>
                  </a:xfrm>
                  <a:custGeom>
                    <a:avLst/>
                    <a:gdLst/>
                    <a:ahLst/>
                    <a:cxnLst>
                      <a:cxn ang="0">
                        <a:pos x="1192" y="2919"/>
                      </a:cxn>
                      <a:cxn ang="0">
                        <a:pos x="2781" y="661"/>
                      </a:cxn>
                      <a:cxn ang="0">
                        <a:pos x="4370" y="16"/>
                      </a:cxn>
                      <a:cxn ang="0">
                        <a:pos x="7152" y="446"/>
                      </a:cxn>
                      <a:cxn ang="0">
                        <a:pos x="9139" y="2919"/>
                      </a:cxn>
                      <a:cxn ang="0">
                        <a:pos x="9536" y="7543"/>
                      </a:cxn>
                      <a:cxn ang="0">
                        <a:pos x="6357" y="9694"/>
                      </a:cxn>
                      <a:cxn ang="0">
                        <a:pos x="1589" y="9156"/>
                      </a:cxn>
                      <a:cxn ang="0">
                        <a:pos x="0" y="5608"/>
                      </a:cxn>
                      <a:cxn ang="0">
                        <a:pos x="1192" y="2919"/>
                      </a:cxn>
                      <a:cxn ang="0">
                        <a:pos x="1192" y="2919"/>
                      </a:cxn>
                    </a:cxnLst>
                    <a:rect l="0" t="0" r="r" b="b"/>
                    <a:pathLst>
                      <a:path w="9730" h="9825">
                        <a:moveTo>
                          <a:pt x="1192" y="2919"/>
                        </a:moveTo>
                        <a:cubicBezTo>
                          <a:pt x="1655" y="2095"/>
                          <a:pt x="2251" y="1145"/>
                          <a:pt x="2781" y="661"/>
                        </a:cubicBezTo>
                        <a:cubicBezTo>
                          <a:pt x="3311" y="178"/>
                          <a:pt x="3642" y="52"/>
                          <a:pt x="4370" y="16"/>
                        </a:cubicBezTo>
                        <a:cubicBezTo>
                          <a:pt x="5099" y="-20"/>
                          <a:pt x="6357" y="-37"/>
                          <a:pt x="7152" y="446"/>
                        </a:cubicBezTo>
                        <a:cubicBezTo>
                          <a:pt x="7947" y="930"/>
                          <a:pt x="8741" y="1737"/>
                          <a:pt x="9139" y="2919"/>
                        </a:cubicBezTo>
                        <a:cubicBezTo>
                          <a:pt x="9536" y="4102"/>
                          <a:pt x="10000" y="6414"/>
                          <a:pt x="9536" y="7543"/>
                        </a:cubicBezTo>
                        <a:cubicBezTo>
                          <a:pt x="9072" y="8672"/>
                          <a:pt x="7682" y="9425"/>
                          <a:pt x="6357" y="9694"/>
                        </a:cubicBezTo>
                        <a:cubicBezTo>
                          <a:pt x="5033" y="9963"/>
                          <a:pt x="2649" y="9837"/>
                          <a:pt x="1589" y="9156"/>
                        </a:cubicBezTo>
                        <a:cubicBezTo>
                          <a:pt x="529" y="8475"/>
                          <a:pt x="0" y="6629"/>
                          <a:pt x="0" y="5608"/>
                        </a:cubicBezTo>
                        <a:cubicBezTo>
                          <a:pt x="0" y="4586"/>
                          <a:pt x="728" y="3744"/>
                          <a:pt x="1192" y="2919"/>
                        </a:cubicBezTo>
                        <a:close/>
                        <a:moveTo>
                          <a:pt x="1192" y="2919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5" name="Freeform 23"/>
                  <p:cNvSpPr>
                    <a:spLocks/>
                  </p:cNvSpPr>
                  <p:nvPr/>
                </p:nvSpPr>
                <p:spPr bwMode="auto">
                  <a:xfrm>
                    <a:off x="-98" y="4876"/>
                    <a:ext cx="40" cy="17"/>
                  </a:xfrm>
                  <a:custGeom>
                    <a:avLst/>
                    <a:gdLst/>
                    <a:ahLst/>
                    <a:cxnLst>
                      <a:cxn ang="0">
                        <a:pos x="4442" y="2227"/>
                      </a:cxn>
                      <a:cxn ang="0">
                        <a:pos x="7809" y="566"/>
                      </a:cxn>
                      <a:cxn ang="0">
                        <a:pos x="9340" y="92"/>
                      </a:cxn>
                      <a:cxn ang="0">
                        <a:pos x="9799" y="2227"/>
                      </a:cxn>
                      <a:cxn ang="0">
                        <a:pos x="8268" y="5072"/>
                      </a:cxn>
                      <a:cxn ang="0">
                        <a:pos x="4901" y="8630"/>
                      </a:cxn>
                      <a:cxn ang="0">
                        <a:pos x="921" y="9578"/>
                      </a:cxn>
                      <a:cxn ang="0">
                        <a:pos x="3" y="7207"/>
                      </a:cxn>
                      <a:cxn ang="0">
                        <a:pos x="1074" y="4361"/>
                      </a:cxn>
                      <a:cxn ang="0">
                        <a:pos x="4442" y="2227"/>
                      </a:cxn>
                      <a:cxn ang="0">
                        <a:pos x="4442" y="2227"/>
                      </a:cxn>
                    </a:cxnLst>
                    <a:rect l="0" t="0" r="r" b="b"/>
                    <a:pathLst>
                      <a:path w="9851" h="9643">
                        <a:moveTo>
                          <a:pt x="4442" y="2227"/>
                        </a:moveTo>
                        <a:cubicBezTo>
                          <a:pt x="5564" y="1594"/>
                          <a:pt x="6993" y="922"/>
                          <a:pt x="7809" y="566"/>
                        </a:cubicBezTo>
                        <a:cubicBezTo>
                          <a:pt x="8625" y="211"/>
                          <a:pt x="9008" y="-184"/>
                          <a:pt x="9340" y="92"/>
                        </a:cubicBezTo>
                        <a:cubicBezTo>
                          <a:pt x="9671" y="369"/>
                          <a:pt x="9978" y="1397"/>
                          <a:pt x="9799" y="2227"/>
                        </a:cubicBezTo>
                        <a:cubicBezTo>
                          <a:pt x="9620" y="3057"/>
                          <a:pt x="9085" y="4005"/>
                          <a:pt x="8268" y="5072"/>
                        </a:cubicBezTo>
                        <a:cubicBezTo>
                          <a:pt x="7452" y="6140"/>
                          <a:pt x="6125" y="7879"/>
                          <a:pt x="4901" y="8630"/>
                        </a:cubicBezTo>
                        <a:cubicBezTo>
                          <a:pt x="3676" y="9381"/>
                          <a:pt x="1738" y="9816"/>
                          <a:pt x="921" y="9578"/>
                        </a:cubicBezTo>
                        <a:cubicBezTo>
                          <a:pt x="105" y="9341"/>
                          <a:pt x="-22" y="8076"/>
                          <a:pt x="3" y="7207"/>
                        </a:cubicBezTo>
                        <a:cubicBezTo>
                          <a:pt x="29" y="6337"/>
                          <a:pt x="360" y="5191"/>
                          <a:pt x="1074" y="4361"/>
                        </a:cubicBezTo>
                        <a:cubicBezTo>
                          <a:pt x="1789" y="3531"/>
                          <a:pt x="3319" y="2859"/>
                          <a:pt x="4442" y="2227"/>
                        </a:cubicBezTo>
                        <a:close/>
                        <a:moveTo>
                          <a:pt x="4442" y="2227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6" name="Freeform 24"/>
                  <p:cNvSpPr>
                    <a:spLocks/>
                  </p:cNvSpPr>
                  <p:nvPr/>
                </p:nvSpPr>
                <p:spPr bwMode="auto">
                  <a:xfrm>
                    <a:off x="-68" y="4819"/>
                    <a:ext cx="25" cy="25"/>
                  </a:xfrm>
                  <a:custGeom>
                    <a:avLst/>
                    <a:gdLst/>
                    <a:ahLst/>
                    <a:cxnLst>
                      <a:cxn ang="0">
                        <a:pos x="3277" y="6858"/>
                      </a:cxn>
                      <a:cxn ang="0">
                        <a:pos x="1008" y="4838"/>
                      </a:cxn>
                      <a:cxn ang="0">
                        <a:pos x="0" y="2351"/>
                      </a:cxn>
                      <a:cxn ang="0">
                        <a:pos x="1008" y="174"/>
                      </a:cxn>
                      <a:cxn ang="0">
                        <a:pos x="5042" y="485"/>
                      </a:cxn>
                      <a:cxn ang="0">
                        <a:pos x="7563" y="3283"/>
                      </a:cxn>
                      <a:cxn ang="0">
                        <a:pos x="9831" y="7791"/>
                      </a:cxn>
                      <a:cxn ang="0">
                        <a:pos x="8571" y="9656"/>
                      </a:cxn>
                      <a:cxn ang="0">
                        <a:pos x="7058" y="9034"/>
                      </a:cxn>
                      <a:cxn ang="0">
                        <a:pos x="3277" y="6858"/>
                      </a:cxn>
                      <a:cxn ang="0">
                        <a:pos x="3277" y="6858"/>
                      </a:cxn>
                    </a:cxnLst>
                    <a:rect l="0" t="0" r="r" b="b"/>
                    <a:pathLst>
                      <a:path w="9851" h="9716">
                        <a:moveTo>
                          <a:pt x="3277" y="6858"/>
                        </a:moveTo>
                        <a:cubicBezTo>
                          <a:pt x="2268" y="6159"/>
                          <a:pt x="1554" y="5589"/>
                          <a:pt x="1008" y="4838"/>
                        </a:cubicBezTo>
                        <a:cubicBezTo>
                          <a:pt x="462" y="4086"/>
                          <a:pt x="0" y="3128"/>
                          <a:pt x="0" y="2351"/>
                        </a:cubicBezTo>
                        <a:cubicBezTo>
                          <a:pt x="0" y="1573"/>
                          <a:pt x="168" y="485"/>
                          <a:pt x="1008" y="174"/>
                        </a:cubicBezTo>
                        <a:cubicBezTo>
                          <a:pt x="1848" y="-136"/>
                          <a:pt x="3949" y="-33"/>
                          <a:pt x="5042" y="485"/>
                        </a:cubicBezTo>
                        <a:cubicBezTo>
                          <a:pt x="6134" y="1003"/>
                          <a:pt x="6764" y="2066"/>
                          <a:pt x="7563" y="3283"/>
                        </a:cubicBezTo>
                        <a:cubicBezTo>
                          <a:pt x="8361" y="4501"/>
                          <a:pt x="9663" y="6729"/>
                          <a:pt x="9831" y="7791"/>
                        </a:cubicBezTo>
                        <a:cubicBezTo>
                          <a:pt x="10000" y="8853"/>
                          <a:pt x="9033" y="9449"/>
                          <a:pt x="8571" y="9656"/>
                        </a:cubicBezTo>
                        <a:cubicBezTo>
                          <a:pt x="8109" y="9864"/>
                          <a:pt x="7983" y="9501"/>
                          <a:pt x="7058" y="9034"/>
                        </a:cubicBezTo>
                        <a:cubicBezTo>
                          <a:pt x="6134" y="8568"/>
                          <a:pt x="4285" y="7558"/>
                          <a:pt x="3277" y="6858"/>
                        </a:cubicBezTo>
                        <a:close/>
                        <a:moveTo>
                          <a:pt x="3277" y="6858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25646" name="Picture 2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13" y="114"/>
                  <a:ext cx="186" cy="18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47" name="Picture 2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114"/>
                  <a:ext cx="186" cy="18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48" name="Picture 2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57" y="307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49" name="Picture 2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09" y="547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50" name="Picture 2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49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51" name="Picture 3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805" y="73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52" name="Picture 3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97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53" name="Picture 32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121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5625" name="Group 33"/>
              <p:cNvGrpSpPr>
                <a:grpSpLocks/>
              </p:cNvGrpSpPr>
              <p:nvPr/>
            </p:nvGrpSpPr>
            <p:grpSpPr bwMode="auto">
              <a:xfrm>
                <a:off x="4319" y="979"/>
                <a:ext cx="522" cy="2967"/>
                <a:chOff x="4319" y="854"/>
                <a:chExt cx="522" cy="2967"/>
              </a:xfrm>
            </p:grpSpPr>
            <p:pic>
              <p:nvPicPr>
                <p:cNvPr id="25626" name="Picture 3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8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27" name="Picture 3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1046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28" name="Picture 3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143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29" name="Picture 3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57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0" name="Picture 3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15" y="167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1" name="Picture 3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186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2" name="Picture 4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91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3" name="Picture 4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219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4" name="Picture 42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0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5" name="Picture 4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29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6" name="Picture 4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24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7" name="Picture 4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12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8" name="Picture 4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19" y="258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39" name="Picture 4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91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40" name="Picture 4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315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41" name="Picture 4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2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42" name="Picture 5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339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43" name="Picture 5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6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44" name="Picture 52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354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3125" name="Freeform 53"/>
            <p:cNvSpPr>
              <a:spLocks/>
            </p:cNvSpPr>
            <p:nvPr/>
          </p:nvSpPr>
          <p:spPr bwMode="auto">
            <a:xfrm>
              <a:off x="5003" y="3157"/>
              <a:ext cx="750" cy="1129"/>
            </a:xfrm>
            <a:custGeom>
              <a:avLst/>
              <a:gdLst/>
              <a:ahLst/>
              <a:cxnLst>
                <a:cxn ang="0">
                  <a:pos x="4960" y="496"/>
                </a:cxn>
                <a:cxn ang="0">
                  <a:pos x="5040" y="2607"/>
                </a:cxn>
                <a:cxn ang="0">
                  <a:pos x="4160" y="5160"/>
                </a:cxn>
                <a:cxn ang="0">
                  <a:pos x="1840" y="6830"/>
                </a:cxn>
                <a:cxn ang="0">
                  <a:pos x="0" y="7222"/>
                </a:cxn>
                <a:cxn ang="0">
                  <a:pos x="0" y="9236"/>
                </a:cxn>
                <a:cxn ang="0">
                  <a:pos x="10000" y="9236"/>
                </a:cxn>
                <a:cxn ang="0">
                  <a:pos x="10000" y="692"/>
                </a:cxn>
                <a:cxn ang="0">
                  <a:pos x="4960" y="496"/>
                </a:cxn>
                <a:cxn ang="0">
                  <a:pos x="4960" y="496"/>
                </a:cxn>
              </a:cxnLst>
              <a:rect l="0" t="0" r="r" b="b"/>
              <a:pathLst>
                <a:path w="10000" h="9236">
                  <a:moveTo>
                    <a:pt x="4960" y="496"/>
                  </a:moveTo>
                  <a:cubicBezTo>
                    <a:pt x="4120" y="815"/>
                    <a:pt x="5173" y="1830"/>
                    <a:pt x="5040" y="2607"/>
                  </a:cubicBezTo>
                  <a:cubicBezTo>
                    <a:pt x="4906" y="3384"/>
                    <a:pt x="4693" y="4456"/>
                    <a:pt x="4160" y="5160"/>
                  </a:cubicBezTo>
                  <a:cubicBezTo>
                    <a:pt x="3626" y="5864"/>
                    <a:pt x="2533" y="6486"/>
                    <a:pt x="1840" y="6830"/>
                  </a:cubicBezTo>
                  <a:cubicBezTo>
                    <a:pt x="1146" y="7173"/>
                    <a:pt x="306" y="6821"/>
                    <a:pt x="0" y="7222"/>
                  </a:cubicBezTo>
                  <a:lnTo>
                    <a:pt x="0" y="9236"/>
                  </a:lnTo>
                  <a:lnTo>
                    <a:pt x="10000" y="9236"/>
                  </a:lnTo>
                  <a:lnTo>
                    <a:pt x="10000" y="692"/>
                  </a:lnTo>
                  <a:cubicBezTo>
                    <a:pt x="9160" y="-764"/>
                    <a:pt x="6013" y="537"/>
                    <a:pt x="4960" y="496"/>
                  </a:cubicBezTo>
                  <a:close/>
                  <a:moveTo>
                    <a:pt x="4960" y="496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3126" name="Freeform 54"/>
            <p:cNvSpPr>
              <a:spLocks/>
            </p:cNvSpPr>
            <p:nvPr/>
          </p:nvSpPr>
          <p:spPr bwMode="auto">
            <a:xfrm>
              <a:off x="4994" y="3032"/>
              <a:ext cx="768" cy="1260"/>
            </a:xfrm>
            <a:custGeom>
              <a:avLst/>
              <a:gdLst/>
              <a:ahLst/>
              <a:cxnLst>
                <a:cxn ang="0">
                  <a:pos x="0" y="10000"/>
                </a:cxn>
                <a:cxn ang="0">
                  <a:pos x="0" y="9000"/>
                </a:cxn>
                <a:cxn ang="0">
                  <a:pos x="2734" y="8190"/>
                </a:cxn>
                <a:cxn ang="0">
                  <a:pos x="4218" y="7285"/>
                </a:cxn>
                <a:cxn ang="0">
                  <a:pos x="5390" y="5666"/>
                </a:cxn>
                <a:cxn ang="0">
                  <a:pos x="5859" y="3619"/>
                </a:cxn>
                <a:cxn ang="0">
                  <a:pos x="5703" y="2047"/>
                </a:cxn>
                <a:cxn ang="0">
                  <a:pos x="8906" y="0"/>
                </a:cxn>
                <a:cxn ang="0">
                  <a:pos x="10000" y="142"/>
                </a:cxn>
                <a:cxn ang="0">
                  <a:pos x="10000" y="9952"/>
                </a:cxn>
                <a:cxn ang="0">
                  <a:pos x="0" y="10000"/>
                </a:cxn>
                <a:cxn ang="0">
                  <a:pos x="0" y="10000"/>
                </a:cxn>
              </a:cxnLst>
              <a:rect l="0" t="0" r="r" b="b"/>
              <a:pathLst>
                <a:path w="10000" h="10000">
                  <a:moveTo>
                    <a:pt x="0" y="10000"/>
                  </a:moveTo>
                  <a:lnTo>
                    <a:pt x="0" y="9000"/>
                  </a:lnTo>
                  <a:lnTo>
                    <a:pt x="2734" y="8190"/>
                  </a:lnTo>
                  <a:lnTo>
                    <a:pt x="4218" y="7285"/>
                  </a:lnTo>
                  <a:lnTo>
                    <a:pt x="5390" y="5666"/>
                  </a:lnTo>
                  <a:lnTo>
                    <a:pt x="5859" y="3619"/>
                  </a:lnTo>
                  <a:lnTo>
                    <a:pt x="5703" y="2047"/>
                  </a:lnTo>
                  <a:lnTo>
                    <a:pt x="8906" y="0"/>
                  </a:lnTo>
                  <a:lnTo>
                    <a:pt x="10000" y="142"/>
                  </a:lnTo>
                  <a:lnTo>
                    <a:pt x="10000" y="9952"/>
                  </a:lnTo>
                  <a:lnTo>
                    <a:pt x="0" y="10000"/>
                  </a:lnTo>
                  <a:close/>
                  <a:moveTo>
                    <a:pt x="0" y="10000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3127" name="Freeform 55"/>
            <p:cNvSpPr>
              <a:spLocks/>
            </p:cNvSpPr>
            <p:nvPr/>
          </p:nvSpPr>
          <p:spPr bwMode="auto">
            <a:xfrm>
              <a:off x="4991" y="1841"/>
              <a:ext cx="752" cy="2441"/>
            </a:xfrm>
            <a:custGeom>
              <a:avLst/>
              <a:gdLst/>
              <a:ahLst/>
              <a:cxnLst>
                <a:cxn ang="0">
                  <a:pos x="7041" y="82"/>
                </a:cxn>
                <a:cxn ang="0">
                  <a:pos x="5881" y="1710"/>
                </a:cxn>
                <a:cxn ang="0">
                  <a:pos x="3794" y="3267"/>
                </a:cxn>
                <a:cxn ang="0">
                  <a:pos x="933" y="4612"/>
                </a:cxn>
                <a:cxn ang="0">
                  <a:pos x="5" y="4895"/>
                </a:cxn>
                <a:cxn ang="0">
                  <a:pos x="1242" y="4942"/>
                </a:cxn>
                <a:cxn ang="0">
                  <a:pos x="3639" y="5131"/>
                </a:cxn>
                <a:cxn ang="0">
                  <a:pos x="5031" y="5626"/>
                </a:cxn>
                <a:cxn ang="0">
                  <a:pos x="6113" y="6334"/>
                </a:cxn>
                <a:cxn ang="0">
                  <a:pos x="6113" y="7372"/>
                </a:cxn>
                <a:cxn ang="0">
                  <a:pos x="4722" y="8528"/>
                </a:cxn>
                <a:cxn ang="0">
                  <a:pos x="1551" y="9378"/>
                </a:cxn>
                <a:cxn ang="0">
                  <a:pos x="237" y="9519"/>
                </a:cxn>
                <a:cxn ang="0">
                  <a:pos x="2479" y="9590"/>
                </a:cxn>
                <a:cxn ang="0">
                  <a:pos x="4953" y="9283"/>
                </a:cxn>
                <a:cxn ang="0">
                  <a:pos x="6423" y="8670"/>
                </a:cxn>
                <a:cxn ang="0">
                  <a:pos x="7660" y="8269"/>
                </a:cxn>
                <a:cxn ang="0">
                  <a:pos x="8897" y="8269"/>
                </a:cxn>
                <a:cxn ang="0">
                  <a:pos x="9515" y="8399"/>
                </a:cxn>
                <a:cxn ang="0">
                  <a:pos x="9129" y="8033"/>
                </a:cxn>
                <a:cxn ang="0">
                  <a:pos x="8510" y="6735"/>
                </a:cxn>
                <a:cxn ang="0">
                  <a:pos x="8588" y="5768"/>
                </a:cxn>
                <a:cxn ang="0">
                  <a:pos x="9206" y="5107"/>
                </a:cxn>
                <a:cxn ang="0">
                  <a:pos x="9593" y="4423"/>
                </a:cxn>
                <a:cxn ang="0">
                  <a:pos x="7041" y="82"/>
                </a:cxn>
                <a:cxn ang="0">
                  <a:pos x="7041" y="82"/>
                </a:cxn>
              </a:cxnLst>
              <a:rect l="0" t="0" r="r" b="b"/>
              <a:pathLst>
                <a:path w="9709" h="9601">
                  <a:moveTo>
                    <a:pt x="7041" y="82"/>
                  </a:moveTo>
                  <a:cubicBezTo>
                    <a:pt x="6423" y="-370"/>
                    <a:pt x="6423" y="1179"/>
                    <a:pt x="5881" y="1710"/>
                  </a:cubicBezTo>
                  <a:cubicBezTo>
                    <a:pt x="5340" y="2241"/>
                    <a:pt x="4618" y="2783"/>
                    <a:pt x="3794" y="3267"/>
                  </a:cubicBezTo>
                  <a:cubicBezTo>
                    <a:pt x="2969" y="3751"/>
                    <a:pt x="1564" y="4340"/>
                    <a:pt x="933" y="4612"/>
                  </a:cubicBezTo>
                  <a:cubicBezTo>
                    <a:pt x="301" y="4883"/>
                    <a:pt x="-46" y="4840"/>
                    <a:pt x="5" y="4895"/>
                  </a:cubicBezTo>
                  <a:cubicBezTo>
                    <a:pt x="57" y="4950"/>
                    <a:pt x="636" y="4903"/>
                    <a:pt x="1242" y="4942"/>
                  </a:cubicBezTo>
                  <a:cubicBezTo>
                    <a:pt x="1848" y="4981"/>
                    <a:pt x="3008" y="5017"/>
                    <a:pt x="3639" y="5131"/>
                  </a:cubicBezTo>
                  <a:cubicBezTo>
                    <a:pt x="4271" y="5245"/>
                    <a:pt x="4618" y="5426"/>
                    <a:pt x="5031" y="5626"/>
                  </a:cubicBezTo>
                  <a:cubicBezTo>
                    <a:pt x="5443" y="5827"/>
                    <a:pt x="5933" y="6043"/>
                    <a:pt x="6113" y="6334"/>
                  </a:cubicBezTo>
                  <a:cubicBezTo>
                    <a:pt x="6294" y="6625"/>
                    <a:pt x="6345" y="7007"/>
                    <a:pt x="6113" y="7372"/>
                  </a:cubicBezTo>
                  <a:cubicBezTo>
                    <a:pt x="5881" y="7738"/>
                    <a:pt x="5482" y="8194"/>
                    <a:pt x="4722" y="8528"/>
                  </a:cubicBezTo>
                  <a:cubicBezTo>
                    <a:pt x="3961" y="8863"/>
                    <a:pt x="3021" y="9177"/>
                    <a:pt x="1551" y="9378"/>
                  </a:cubicBezTo>
                  <a:cubicBezTo>
                    <a:pt x="804" y="9543"/>
                    <a:pt x="82" y="9484"/>
                    <a:pt x="237" y="9519"/>
                  </a:cubicBezTo>
                  <a:cubicBezTo>
                    <a:pt x="392" y="9555"/>
                    <a:pt x="1693" y="9630"/>
                    <a:pt x="2479" y="9590"/>
                  </a:cubicBezTo>
                  <a:cubicBezTo>
                    <a:pt x="3265" y="9551"/>
                    <a:pt x="4296" y="9437"/>
                    <a:pt x="4953" y="9283"/>
                  </a:cubicBezTo>
                  <a:cubicBezTo>
                    <a:pt x="5611" y="9130"/>
                    <a:pt x="5972" y="8839"/>
                    <a:pt x="6423" y="8670"/>
                  </a:cubicBezTo>
                  <a:cubicBezTo>
                    <a:pt x="6874" y="8501"/>
                    <a:pt x="7247" y="8336"/>
                    <a:pt x="7660" y="8269"/>
                  </a:cubicBezTo>
                  <a:cubicBezTo>
                    <a:pt x="8072" y="8202"/>
                    <a:pt x="8588" y="8245"/>
                    <a:pt x="8897" y="8269"/>
                  </a:cubicBezTo>
                  <a:cubicBezTo>
                    <a:pt x="9206" y="8292"/>
                    <a:pt x="9477" y="8438"/>
                    <a:pt x="9515" y="8399"/>
                  </a:cubicBezTo>
                  <a:cubicBezTo>
                    <a:pt x="9554" y="8359"/>
                    <a:pt x="9296" y="8308"/>
                    <a:pt x="9129" y="8033"/>
                  </a:cubicBezTo>
                  <a:cubicBezTo>
                    <a:pt x="8961" y="7758"/>
                    <a:pt x="8600" y="7113"/>
                    <a:pt x="8510" y="6735"/>
                  </a:cubicBezTo>
                  <a:cubicBezTo>
                    <a:pt x="8420" y="6358"/>
                    <a:pt x="8472" y="6039"/>
                    <a:pt x="8588" y="5768"/>
                  </a:cubicBezTo>
                  <a:cubicBezTo>
                    <a:pt x="8704" y="5497"/>
                    <a:pt x="9039" y="5331"/>
                    <a:pt x="9206" y="5107"/>
                  </a:cubicBezTo>
                  <a:cubicBezTo>
                    <a:pt x="9374" y="4883"/>
                    <a:pt x="9954" y="5241"/>
                    <a:pt x="9593" y="4423"/>
                  </a:cubicBezTo>
                  <a:cubicBezTo>
                    <a:pt x="9232" y="3605"/>
                    <a:pt x="7660" y="534"/>
                    <a:pt x="7041" y="82"/>
                  </a:cubicBezTo>
                  <a:close/>
                  <a:moveTo>
                    <a:pt x="7041" y="82"/>
                  </a:moveTo>
                </a:path>
              </a:pathLst>
            </a:custGeom>
            <a:gradFill rotWithShape="0">
              <a:gsLst>
                <a:gs pos="0">
                  <a:srgbClr val="2B492D"/>
                </a:gs>
                <a:gs pos="100000">
                  <a:srgbClr val="60A16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3128" name="Freeform 56"/>
            <p:cNvSpPr>
              <a:spLocks/>
            </p:cNvSpPr>
            <p:nvPr/>
          </p:nvSpPr>
          <p:spPr bwMode="auto">
            <a:xfrm>
              <a:off x="5039" y="2204"/>
              <a:ext cx="606" cy="1362"/>
            </a:xfrm>
            <a:custGeom>
              <a:avLst/>
              <a:gdLst/>
              <a:ahLst/>
              <a:cxnLst>
                <a:cxn ang="0">
                  <a:pos x="7876" y="0"/>
                </a:cxn>
                <a:cxn ang="0">
                  <a:pos x="6515" y="2747"/>
                </a:cxn>
                <a:cxn ang="0">
                  <a:pos x="3500" y="5625"/>
                </a:cxn>
                <a:cxn ang="0">
                  <a:pos x="0" y="8111"/>
                </a:cxn>
                <a:cxn ang="0">
                  <a:pos x="1653" y="7980"/>
                </a:cxn>
                <a:cxn ang="0">
                  <a:pos x="4570" y="8111"/>
                </a:cxn>
                <a:cxn ang="0">
                  <a:pos x="6126" y="8590"/>
                </a:cxn>
                <a:cxn ang="0">
                  <a:pos x="7001" y="9201"/>
                </a:cxn>
                <a:cxn ang="0">
                  <a:pos x="7196" y="9899"/>
                </a:cxn>
                <a:cxn ang="0">
                  <a:pos x="8071" y="8721"/>
                </a:cxn>
                <a:cxn ang="0">
                  <a:pos x="9141" y="5974"/>
                </a:cxn>
                <a:cxn ang="0">
                  <a:pos x="9821" y="2617"/>
                </a:cxn>
                <a:cxn ang="0">
                  <a:pos x="7876" y="0"/>
                </a:cxn>
                <a:cxn ang="0">
                  <a:pos x="7876" y="0"/>
                </a:cxn>
              </a:cxnLst>
              <a:rect l="0" t="0" r="r" b="b"/>
              <a:pathLst>
                <a:path w="9855" h="9906">
                  <a:moveTo>
                    <a:pt x="7876" y="0"/>
                  </a:moveTo>
                  <a:cubicBezTo>
                    <a:pt x="7325" y="22"/>
                    <a:pt x="7244" y="1810"/>
                    <a:pt x="6515" y="2747"/>
                  </a:cubicBezTo>
                  <a:cubicBezTo>
                    <a:pt x="5786" y="3685"/>
                    <a:pt x="4586" y="4731"/>
                    <a:pt x="3500" y="5625"/>
                  </a:cubicBezTo>
                  <a:cubicBezTo>
                    <a:pt x="2414" y="6519"/>
                    <a:pt x="307" y="7718"/>
                    <a:pt x="0" y="8111"/>
                  </a:cubicBezTo>
                  <a:cubicBezTo>
                    <a:pt x="777" y="8111"/>
                    <a:pt x="891" y="7980"/>
                    <a:pt x="1653" y="7980"/>
                  </a:cubicBezTo>
                  <a:cubicBezTo>
                    <a:pt x="2414" y="7980"/>
                    <a:pt x="3824" y="8009"/>
                    <a:pt x="4570" y="8111"/>
                  </a:cubicBezTo>
                  <a:cubicBezTo>
                    <a:pt x="5316" y="8213"/>
                    <a:pt x="5721" y="8409"/>
                    <a:pt x="6126" y="8590"/>
                  </a:cubicBezTo>
                  <a:cubicBezTo>
                    <a:pt x="6531" y="8772"/>
                    <a:pt x="6823" y="8983"/>
                    <a:pt x="7001" y="9201"/>
                  </a:cubicBezTo>
                  <a:cubicBezTo>
                    <a:pt x="7179" y="9419"/>
                    <a:pt x="7017" y="9979"/>
                    <a:pt x="7196" y="9899"/>
                  </a:cubicBezTo>
                  <a:cubicBezTo>
                    <a:pt x="7374" y="9819"/>
                    <a:pt x="7747" y="9375"/>
                    <a:pt x="8071" y="8721"/>
                  </a:cubicBezTo>
                  <a:cubicBezTo>
                    <a:pt x="8395" y="8067"/>
                    <a:pt x="8849" y="6992"/>
                    <a:pt x="9141" y="5974"/>
                  </a:cubicBezTo>
                  <a:cubicBezTo>
                    <a:pt x="9432" y="4957"/>
                    <a:pt x="10000" y="3583"/>
                    <a:pt x="9821" y="2617"/>
                  </a:cubicBezTo>
                  <a:cubicBezTo>
                    <a:pt x="9643" y="1650"/>
                    <a:pt x="8427" y="-21"/>
                    <a:pt x="7876" y="0"/>
                  </a:cubicBezTo>
                  <a:close/>
                  <a:moveTo>
                    <a:pt x="7876" y="0"/>
                  </a:moveTo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3129" name="Freeform 57"/>
            <p:cNvSpPr>
              <a:spLocks/>
            </p:cNvSpPr>
            <p:nvPr/>
          </p:nvSpPr>
          <p:spPr bwMode="auto">
            <a:xfrm>
              <a:off x="5194" y="268"/>
              <a:ext cx="567" cy="3051"/>
            </a:xfrm>
            <a:custGeom>
              <a:avLst/>
              <a:gdLst/>
              <a:ahLst/>
              <a:cxnLst>
                <a:cxn ang="0">
                  <a:pos x="587" y="117"/>
                </a:cxn>
                <a:cxn ang="0">
                  <a:pos x="2566" y="1551"/>
                </a:cxn>
                <a:cxn ang="0">
                  <a:pos x="4857" y="3042"/>
                </a:cxn>
                <a:cxn ang="0">
                  <a:pos x="7045" y="4438"/>
                </a:cxn>
                <a:cxn ang="0">
                  <a:pos x="9858" y="5608"/>
                </a:cxn>
                <a:cxn ang="0">
                  <a:pos x="9858" y="9532"/>
                </a:cxn>
                <a:cxn ang="0">
                  <a:pos x="7045" y="7966"/>
                </a:cxn>
                <a:cxn ang="0">
                  <a:pos x="4232" y="5476"/>
                </a:cxn>
                <a:cxn ang="0">
                  <a:pos x="2045" y="2948"/>
                </a:cxn>
                <a:cxn ang="0">
                  <a:pos x="66" y="400"/>
                </a:cxn>
                <a:cxn ang="0">
                  <a:pos x="587" y="117"/>
                </a:cxn>
                <a:cxn ang="0">
                  <a:pos x="587" y="117"/>
                </a:cxn>
              </a:cxnLst>
              <a:rect l="0" t="0" r="r" b="b"/>
              <a:pathLst>
                <a:path w="9858" h="9606">
                  <a:moveTo>
                    <a:pt x="587" y="117"/>
                  </a:moveTo>
                  <a:cubicBezTo>
                    <a:pt x="1003" y="309"/>
                    <a:pt x="1854" y="1064"/>
                    <a:pt x="2566" y="1551"/>
                  </a:cubicBezTo>
                  <a:cubicBezTo>
                    <a:pt x="3278" y="2039"/>
                    <a:pt x="4111" y="2561"/>
                    <a:pt x="4857" y="3042"/>
                  </a:cubicBezTo>
                  <a:cubicBezTo>
                    <a:pt x="5604" y="3523"/>
                    <a:pt x="6212" y="4010"/>
                    <a:pt x="7045" y="4438"/>
                  </a:cubicBezTo>
                  <a:cubicBezTo>
                    <a:pt x="7878" y="4866"/>
                    <a:pt x="9389" y="4759"/>
                    <a:pt x="9858" y="5608"/>
                  </a:cubicBezTo>
                  <a:lnTo>
                    <a:pt x="9858" y="9532"/>
                  </a:lnTo>
                  <a:cubicBezTo>
                    <a:pt x="9389" y="9926"/>
                    <a:pt x="7983" y="8642"/>
                    <a:pt x="7045" y="7966"/>
                  </a:cubicBezTo>
                  <a:cubicBezTo>
                    <a:pt x="6107" y="7290"/>
                    <a:pt x="5066" y="6312"/>
                    <a:pt x="4232" y="5476"/>
                  </a:cubicBezTo>
                  <a:cubicBezTo>
                    <a:pt x="3399" y="4639"/>
                    <a:pt x="2739" y="3793"/>
                    <a:pt x="2045" y="2948"/>
                  </a:cubicBezTo>
                  <a:cubicBezTo>
                    <a:pt x="1351" y="2102"/>
                    <a:pt x="274" y="866"/>
                    <a:pt x="66" y="400"/>
                  </a:cubicBezTo>
                  <a:cubicBezTo>
                    <a:pt x="-142" y="-65"/>
                    <a:pt x="170" y="-74"/>
                    <a:pt x="587" y="117"/>
                  </a:cubicBezTo>
                  <a:close/>
                  <a:moveTo>
                    <a:pt x="587" y="117"/>
                  </a:moveTo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3130" name="Freeform 58"/>
            <p:cNvSpPr>
              <a:spLocks/>
            </p:cNvSpPr>
            <p:nvPr/>
          </p:nvSpPr>
          <p:spPr bwMode="auto">
            <a:xfrm>
              <a:off x="5202" y="175"/>
              <a:ext cx="560" cy="1897"/>
            </a:xfrm>
            <a:custGeom>
              <a:avLst/>
              <a:gdLst/>
              <a:ahLst/>
              <a:cxnLst>
                <a:cxn ang="0">
                  <a:pos x="1003" y="125"/>
                </a:cxn>
                <a:cxn ang="0">
                  <a:pos x="3411" y="2637"/>
                </a:cxn>
                <a:cxn ang="0">
                  <a:pos x="6448" y="5489"/>
                </a:cxn>
                <a:cxn ang="0">
                  <a:pos x="9799" y="7939"/>
                </a:cxn>
                <a:cxn ang="0">
                  <a:pos x="9799" y="9800"/>
                </a:cxn>
                <a:cxn ang="0">
                  <a:pos x="5401" y="7288"/>
                </a:cxn>
                <a:cxn ang="0">
                  <a:pos x="2364" y="3412"/>
                </a:cxn>
                <a:cxn ang="0">
                  <a:pos x="60" y="683"/>
                </a:cxn>
                <a:cxn ang="0">
                  <a:pos x="1003" y="125"/>
                </a:cxn>
                <a:cxn ang="0">
                  <a:pos x="1003" y="125"/>
                </a:cxn>
              </a:cxnLst>
              <a:rect l="0" t="0" r="r" b="b"/>
              <a:pathLst>
                <a:path w="9799" h="9800">
                  <a:moveTo>
                    <a:pt x="1003" y="125"/>
                  </a:moveTo>
                  <a:cubicBezTo>
                    <a:pt x="1561" y="451"/>
                    <a:pt x="2504" y="1743"/>
                    <a:pt x="3411" y="2637"/>
                  </a:cubicBezTo>
                  <a:cubicBezTo>
                    <a:pt x="4319" y="3531"/>
                    <a:pt x="5383" y="4606"/>
                    <a:pt x="6448" y="5489"/>
                  </a:cubicBezTo>
                  <a:cubicBezTo>
                    <a:pt x="7512" y="6373"/>
                    <a:pt x="9240" y="7221"/>
                    <a:pt x="9799" y="7939"/>
                  </a:cubicBezTo>
                  <a:lnTo>
                    <a:pt x="9799" y="9800"/>
                  </a:lnTo>
                  <a:cubicBezTo>
                    <a:pt x="9066" y="9691"/>
                    <a:pt x="6640" y="8352"/>
                    <a:pt x="5401" y="7288"/>
                  </a:cubicBezTo>
                  <a:cubicBezTo>
                    <a:pt x="4161" y="6223"/>
                    <a:pt x="3254" y="4513"/>
                    <a:pt x="2364" y="3412"/>
                  </a:cubicBezTo>
                  <a:cubicBezTo>
                    <a:pt x="1474" y="2311"/>
                    <a:pt x="322" y="1216"/>
                    <a:pt x="60" y="683"/>
                  </a:cubicBezTo>
                  <a:cubicBezTo>
                    <a:pt x="-201" y="151"/>
                    <a:pt x="444" y="-200"/>
                    <a:pt x="1003" y="125"/>
                  </a:cubicBezTo>
                  <a:close/>
                  <a:moveTo>
                    <a:pt x="1003" y="125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3131" name="Freeform 59"/>
            <p:cNvSpPr>
              <a:spLocks/>
            </p:cNvSpPr>
            <p:nvPr/>
          </p:nvSpPr>
          <p:spPr bwMode="auto">
            <a:xfrm>
              <a:off x="4997" y="-28"/>
              <a:ext cx="332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3132" name="Freeform 60"/>
            <p:cNvSpPr>
              <a:spLocks/>
            </p:cNvSpPr>
            <p:nvPr/>
          </p:nvSpPr>
          <p:spPr bwMode="auto">
            <a:xfrm>
              <a:off x="4997" y="-27"/>
              <a:ext cx="173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25617" name="Group 61"/>
            <p:cNvGrpSpPr>
              <a:grpSpLocks/>
            </p:cNvGrpSpPr>
            <p:nvPr/>
          </p:nvGrpSpPr>
          <p:grpSpPr bwMode="auto">
            <a:xfrm>
              <a:off x="4940" y="-27"/>
              <a:ext cx="72" cy="4320"/>
              <a:chOff x="4321" y="-27"/>
              <a:chExt cx="72" cy="4319"/>
            </a:xfrm>
          </p:grpSpPr>
          <p:sp>
            <p:nvSpPr>
              <p:cNvPr id="3134" name="Freeform 62"/>
              <p:cNvSpPr>
                <a:spLocks/>
              </p:cNvSpPr>
              <p:nvPr/>
            </p:nvSpPr>
            <p:spPr bwMode="auto">
              <a:xfrm>
                <a:off x="4329" y="-27"/>
                <a:ext cx="56" cy="43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9E2B6"/>
                  </a:gs>
                  <a:gs pos="100000">
                    <a:srgbClr val="FBE4A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3135" name="Text Box 63"/>
              <p:cNvSpPr txBox="1">
                <a:spLocks noChangeArrowheads="1"/>
              </p:cNvSpPr>
              <p:nvPr/>
            </p:nvSpPr>
            <p:spPr bwMode="auto">
              <a:xfrm>
                <a:off x="4321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136" name="Freeform 64"/>
            <p:cNvSpPr>
              <a:spLocks/>
            </p:cNvSpPr>
            <p:nvPr/>
          </p:nvSpPr>
          <p:spPr bwMode="auto">
            <a:xfrm>
              <a:off x="5007" y="3897"/>
              <a:ext cx="723" cy="387"/>
            </a:xfrm>
            <a:custGeom>
              <a:avLst/>
              <a:gdLst/>
              <a:ahLst/>
              <a:cxnLst>
                <a:cxn ang="0">
                  <a:pos x="0" y="9424"/>
                </a:cxn>
                <a:cxn ang="0">
                  <a:pos x="1561" y="9001"/>
                </a:cxn>
                <a:cxn ang="0">
                  <a:pos x="3468" y="8048"/>
                </a:cxn>
                <a:cxn ang="0">
                  <a:pos x="5087" y="5509"/>
                </a:cxn>
                <a:cxn ang="0">
                  <a:pos x="6185" y="2334"/>
                </a:cxn>
                <a:cxn ang="0">
                  <a:pos x="7110" y="429"/>
                </a:cxn>
                <a:cxn ang="0">
                  <a:pos x="8324" y="6"/>
                </a:cxn>
                <a:cxn ang="0">
                  <a:pos x="9075" y="535"/>
                </a:cxn>
                <a:cxn ang="0">
                  <a:pos x="9711" y="1699"/>
                </a:cxn>
                <a:cxn ang="0">
                  <a:pos x="9711" y="3604"/>
                </a:cxn>
                <a:cxn ang="0">
                  <a:pos x="8092" y="5932"/>
                </a:cxn>
                <a:cxn ang="0">
                  <a:pos x="6127" y="7837"/>
                </a:cxn>
                <a:cxn ang="0">
                  <a:pos x="3526" y="9424"/>
                </a:cxn>
                <a:cxn ang="0">
                  <a:pos x="1618" y="9953"/>
                </a:cxn>
                <a:cxn ang="0">
                  <a:pos x="0" y="9424"/>
                </a:cxn>
                <a:cxn ang="0">
                  <a:pos x="0" y="9424"/>
                </a:cxn>
              </a:cxnLst>
              <a:rect l="0" t="0" r="r" b="b"/>
              <a:pathLst>
                <a:path w="9859" h="9954">
                  <a:moveTo>
                    <a:pt x="0" y="9424"/>
                  </a:moveTo>
                  <a:cubicBezTo>
                    <a:pt x="-14" y="9265"/>
                    <a:pt x="983" y="9239"/>
                    <a:pt x="1561" y="9001"/>
                  </a:cubicBezTo>
                  <a:cubicBezTo>
                    <a:pt x="2139" y="8763"/>
                    <a:pt x="2876" y="8630"/>
                    <a:pt x="3468" y="8048"/>
                  </a:cubicBezTo>
                  <a:cubicBezTo>
                    <a:pt x="4061" y="7466"/>
                    <a:pt x="4639" y="6461"/>
                    <a:pt x="5087" y="5509"/>
                  </a:cubicBezTo>
                  <a:cubicBezTo>
                    <a:pt x="5535" y="4556"/>
                    <a:pt x="5853" y="3181"/>
                    <a:pt x="6185" y="2334"/>
                  </a:cubicBezTo>
                  <a:cubicBezTo>
                    <a:pt x="6517" y="1487"/>
                    <a:pt x="6749" y="826"/>
                    <a:pt x="7110" y="429"/>
                  </a:cubicBezTo>
                  <a:cubicBezTo>
                    <a:pt x="7471" y="32"/>
                    <a:pt x="7991" y="-20"/>
                    <a:pt x="8324" y="6"/>
                  </a:cubicBezTo>
                  <a:cubicBezTo>
                    <a:pt x="8656" y="32"/>
                    <a:pt x="8844" y="244"/>
                    <a:pt x="9075" y="535"/>
                  </a:cubicBezTo>
                  <a:cubicBezTo>
                    <a:pt x="9306" y="826"/>
                    <a:pt x="9610" y="1196"/>
                    <a:pt x="9711" y="1699"/>
                  </a:cubicBezTo>
                  <a:cubicBezTo>
                    <a:pt x="9812" y="2202"/>
                    <a:pt x="9986" y="2890"/>
                    <a:pt x="9711" y="3604"/>
                  </a:cubicBezTo>
                  <a:cubicBezTo>
                    <a:pt x="9436" y="4318"/>
                    <a:pt x="8685" y="5218"/>
                    <a:pt x="8092" y="5932"/>
                  </a:cubicBezTo>
                  <a:cubicBezTo>
                    <a:pt x="7500" y="6646"/>
                    <a:pt x="6893" y="7255"/>
                    <a:pt x="6127" y="7837"/>
                  </a:cubicBezTo>
                  <a:cubicBezTo>
                    <a:pt x="5361" y="8419"/>
                    <a:pt x="4277" y="9080"/>
                    <a:pt x="3526" y="9424"/>
                  </a:cubicBezTo>
                  <a:cubicBezTo>
                    <a:pt x="2775" y="9768"/>
                    <a:pt x="2240" y="9927"/>
                    <a:pt x="1618" y="9953"/>
                  </a:cubicBezTo>
                  <a:cubicBezTo>
                    <a:pt x="997" y="9980"/>
                    <a:pt x="14" y="9583"/>
                    <a:pt x="0" y="9424"/>
                  </a:cubicBezTo>
                  <a:close/>
                  <a:moveTo>
                    <a:pt x="0" y="9424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25619" name="Group 65"/>
            <p:cNvGrpSpPr>
              <a:grpSpLocks/>
            </p:cNvGrpSpPr>
            <p:nvPr/>
          </p:nvGrpSpPr>
          <p:grpSpPr bwMode="auto">
            <a:xfrm rot="5400000">
              <a:off x="2717" y="2061"/>
              <a:ext cx="4320" cy="142"/>
              <a:chOff x="-28" y="-4328"/>
              <a:chExt cx="4320" cy="142"/>
            </a:xfrm>
          </p:grpSpPr>
          <p:sp>
            <p:nvSpPr>
              <p:cNvPr id="3138" name="Freeform 66"/>
              <p:cNvSpPr>
                <a:spLocks/>
              </p:cNvSpPr>
              <p:nvPr/>
            </p:nvSpPr>
            <p:spPr bwMode="auto">
              <a:xfrm>
                <a:off x="-28" y="-4328"/>
                <a:ext cx="4320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1" y="10000"/>
                  </a:cxn>
                  <a:cxn ang="0">
                    <a:pos x="9718" y="10000"/>
                  </a:cxn>
                  <a:cxn ang="0">
                    <a:pos x="10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281" y="10000"/>
                    </a:lnTo>
                    <a:lnTo>
                      <a:pt x="9718" y="10000"/>
                    </a:lnTo>
                    <a:lnTo>
                      <a:pt x="1000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3139" name="Text Box 67"/>
              <p:cNvSpPr txBox="1">
                <a:spLocks noChangeArrowheads="1"/>
              </p:cNvSpPr>
              <p:nvPr/>
            </p:nvSpPr>
            <p:spPr bwMode="auto">
              <a:xfrm rot="-5399999">
                <a:off x="2107" y="-4300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 spd="med">
    <p:fade thruBlk="1"/>
  </p:transition>
  <p:txStyles>
    <p:titleStyle>
      <a:lvl1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+mj-lt"/>
          <a:ea typeface="ＭＳ Ｐゴシック" charset="-128"/>
          <a:cs typeface="ＭＳ Ｐゴシック" charset="-128"/>
        </a:defRPr>
      </a:lvl1pPr>
      <a:lvl2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2pPr>
      <a:lvl3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3pPr>
      <a:lvl4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4pPr>
      <a:lvl5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5pPr>
      <a:lvl6pPr marL="5111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6pPr>
      <a:lvl7pPr marL="9683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7pPr>
      <a:lvl8pPr marL="14255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8pPr>
      <a:lvl9pPr marL="18827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9pPr>
    </p:titleStyle>
    <p:bodyStyle>
      <a:lvl1pPr marL="371475" indent="-279400" algn="l" rtl="0" eaLnBrk="0" fontAlgn="base" hangingPunct="0">
        <a:lnSpc>
          <a:spcPts val="3700"/>
        </a:lnSpc>
        <a:spcBef>
          <a:spcPct val="0"/>
        </a:spcBef>
        <a:spcAft>
          <a:spcPts val="700"/>
        </a:spcAft>
        <a:buSzPct val="99000"/>
        <a:buBlip>
          <a:blip r:embed="rId15"/>
        </a:buBlip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28675" indent="-279400" algn="l" rtl="0" eaLnBrk="0" fontAlgn="base" hangingPunct="0">
        <a:lnSpc>
          <a:spcPts val="3400"/>
        </a:lnSpc>
        <a:spcBef>
          <a:spcPct val="0"/>
        </a:spcBef>
        <a:spcAft>
          <a:spcPts val="500"/>
        </a:spcAft>
        <a:buSzPct val="80000"/>
        <a:buBlip>
          <a:blip r:embed="rId16"/>
        </a:buBlip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285875" indent="-279400" algn="l" rtl="0" eaLnBrk="0" fontAlgn="base" hangingPunct="0">
        <a:lnSpc>
          <a:spcPts val="2800"/>
        </a:lnSpc>
        <a:spcBef>
          <a:spcPct val="0"/>
        </a:spcBef>
        <a:spcAft>
          <a:spcPts val="500"/>
        </a:spcAft>
        <a:buSzPct val="70000"/>
        <a:buBlip>
          <a:blip r:embed="rId17"/>
        </a:buBlip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830388" indent="-366713" algn="l" rtl="0" eaLnBrk="0" fontAlgn="base" hangingPunct="0">
        <a:lnSpc>
          <a:spcPts val="2300"/>
        </a:lnSpc>
        <a:spcBef>
          <a:spcPct val="0"/>
        </a:spcBef>
        <a:spcAft>
          <a:spcPts val="400"/>
        </a:spcAft>
        <a:buSzPct val="100000"/>
        <a:buFont typeface="Arial" pitchFamily="-112" charset="0"/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287588" indent="-366713"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pitchFamily="-112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7447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019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6591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1163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3525" y="849313"/>
            <a:ext cx="7386638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Level One</a:t>
            </a:r>
          </a:p>
          <a:p>
            <a:pPr lvl="1"/>
            <a:r>
              <a:rPr lang="en-US"/>
              <a:t>Body Level Two</a:t>
            </a:r>
          </a:p>
          <a:p>
            <a:pPr lvl="2"/>
            <a:r>
              <a:rPr lang="en-US"/>
              <a:t>Body Level Three</a:t>
            </a:r>
          </a:p>
          <a:p>
            <a:pPr lvl="3"/>
            <a:r>
              <a:rPr lang="en-US"/>
              <a:t>Body Level Four</a:t>
            </a:r>
          </a:p>
          <a:p>
            <a:pPr lvl="4"/>
            <a:r>
              <a:rPr lang="en-US"/>
              <a:t>Body Level Five</a:t>
            </a:r>
          </a:p>
        </p:txBody>
      </p:sp>
      <p:grpSp>
        <p:nvGrpSpPr>
          <p:cNvPr id="37891" name="Group 2"/>
          <p:cNvGrpSpPr>
            <a:grpSpLocks/>
          </p:cNvGrpSpPr>
          <p:nvPr/>
        </p:nvGrpSpPr>
        <p:grpSpPr bwMode="auto">
          <a:xfrm>
            <a:off x="-12700" y="-12700"/>
            <a:ext cx="9158288" cy="6956425"/>
            <a:chOff x="-7" y="-7"/>
            <a:chExt cx="5769" cy="4382"/>
          </a:xfrm>
        </p:grpSpPr>
        <p:grpSp>
          <p:nvGrpSpPr>
            <p:cNvPr id="37892" name="Group 3"/>
            <p:cNvGrpSpPr>
              <a:grpSpLocks/>
            </p:cNvGrpSpPr>
            <p:nvPr/>
          </p:nvGrpSpPr>
          <p:grpSpPr bwMode="auto">
            <a:xfrm>
              <a:off x="-7" y="4179"/>
              <a:ext cx="5089" cy="196"/>
              <a:chOff x="-7" y="3655"/>
              <a:chExt cx="5089" cy="196"/>
            </a:xfrm>
          </p:grpSpPr>
          <p:sp>
            <p:nvSpPr>
              <p:cNvPr id="4100" name="Freeform 4"/>
              <p:cNvSpPr>
                <a:spLocks/>
              </p:cNvSpPr>
              <p:nvPr/>
            </p:nvSpPr>
            <p:spPr bwMode="auto">
              <a:xfrm>
                <a:off x="-7" y="3655"/>
                <a:ext cx="5089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62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4101" name="Text Box 5"/>
              <p:cNvSpPr txBox="1">
                <a:spLocks noChangeArrowheads="1"/>
              </p:cNvSpPr>
              <p:nvPr/>
            </p:nvSpPr>
            <p:spPr bwMode="auto">
              <a:xfrm>
                <a:off x="2501" y="3683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893" name="Group 6"/>
            <p:cNvGrpSpPr>
              <a:grpSpLocks/>
            </p:cNvGrpSpPr>
            <p:nvPr/>
          </p:nvGrpSpPr>
          <p:grpSpPr bwMode="auto">
            <a:xfrm>
              <a:off x="-7" y="-7"/>
              <a:ext cx="5089" cy="196"/>
              <a:chOff x="-7" y="-7"/>
              <a:chExt cx="5089" cy="196"/>
            </a:xfrm>
          </p:grpSpPr>
          <p:sp>
            <p:nvSpPr>
              <p:cNvPr id="4103" name="Freeform 7"/>
              <p:cNvSpPr>
                <a:spLocks/>
              </p:cNvSpPr>
              <p:nvPr/>
            </p:nvSpPr>
            <p:spPr bwMode="auto">
              <a:xfrm>
                <a:off x="-7" y="-7"/>
                <a:ext cx="5089" cy="12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4104" name="Text Box 8"/>
              <p:cNvSpPr txBox="1">
                <a:spLocks noChangeArrowheads="1"/>
              </p:cNvSpPr>
              <p:nvPr/>
            </p:nvSpPr>
            <p:spPr bwMode="auto">
              <a:xfrm>
                <a:off x="2501" y="21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894" name="Group 9"/>
            <p:cNvGrpSpPr>
              <a:grpSpLocks/>
            </p:cNvGrpSpPr>
            <p:nvPr/>
          </p:nvGrpSpPr>
          <p:grpSpPr bwMode="auto">
            <a:xfrm>
              <a:off x="5003" y="-7"/>
              <a:ext cx="758" cy="4320"/>
              <a:chOff x="4376" y="-7"/>
              <a:chExt cx="758" cy="4320"/>
            </a:xfrm>
          </p:grpSpPr>
          <p:sp>
            <p:nvSpPr>
              <p:cNvPr id="4106" name="Freeform 10"/>
              <p:cNvSpPr>
                <a:spLocks/>
              </p:cNvSpPr>
              <p:nvPr/>
            </p:nvSpPr>
            <p:spPr bwMode="auto">
              <a:xfrm>
                <a:off x="4376" y="-7"/>
                <a:ext cx="758" cy="43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A37C36"/>
                  </a:gs>
                  <a:gs pos="100000">
                    <a:srgbClr val="C1934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4107" name="Text Box 11"/>
              <p:cNvSpPr txBox="1">
                <a:spLocks noChangeArrowheads="1"/>
              </p:cNvSpPr>
              <p:nvPr/>
            </p:nvSpPr>
            <p:spPr bwMode="auto">
              <a:xfrm>
                <a:off x="4719" y="21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895" name="Group 12"/>
            <p:cNvGrpSpPr>
              <a:grpSpLocks/>
            </p:cNvGrpSpPr>
            <p:nvPr/>
          </p:nvGrpSpPr>
          <p:grpSpPr bwMode="auto">
            <a:xfrm>
              <a:off x="4937" y="-6"/>
              <a:ext cx="816" cy="3974"/>
              <a:chOff x="4319" y="-6"/>
              <a:chExt cx="816" cy="3973"/>
            </a:xfrm>
          </p:grpSpPr>
          <p:grpSp>
            <p:nvGrpSpPr>
              <p:cNvPr id="37911" name="Group 13"/>
              <p:cNvGrpSpPr>
                <a:grpSpLocks/>
              </p:cNvGrpSpPr>
              <p:nvPr/>
            </p:nvGrpSpPr>
            <p:grpSpPr bwMode="auto">
              <a:xfrm>
                <a:off x="4655" y="-6"/>
                <a:ext cx="480" cy="1429"/>
                <a:chOff x="4613" y="-6"/>
                <a:chExt cx="480" cy="1429"/>
              </a:xfrm>
            </p:grpSpPr>
            <p:grpSp>
              <p:nvGrpSpPr>
                <p:cNvPr id="37932" name="Group 14"/>
                <p:cNvGrpSpPr>
                  <a:grpSpLocks/>
                </p:cNvGrpSpPr>
                <p:nvPr/>
              </p:nvGrpSpPr>
              <p:grpSpPr bwMode="auto">
                <a:xfrm rot="-5400000">
                  <a:off x="4818" y="-8"/>
                  <a:ext cx="172" cy="175"/>
                  <a:chOff x="-145" y="4790"/>
                  <a:chExt cx="172" cy="175"/>
                </a:xfrm>
              </p:grpSpPr>
              <p:grpSp>
                <p:nvGrpSpPr>
                  <p:cNvPr id="37941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-145" y="4790"/>
                    <a:ext cx="172" cy="175"/>
                    <a:chOff x="-145" y="4790"/>
                    <a:chExt cx="172" cy="175"/>
                  </a:xfrm>
                </p:grpSpPr>
                <p:sp>
                  <p:nvSpPr>
                    <p:cNvPr id="4112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-87" y="4790"/>
                      <a:ext cx="126" cy="175"/>
                    </a:xfrm>
                    <a:custGeom>
                      <a:avLst/>
                      <a:gdLst/>
                      <a:ahLst/>
                      <a:cxnLst>
                        <a:cxn ang="0">
                          <a:pos x="2730" y="1092"/>
                        </a:cxn>
                        <a:cxn ang="0">
                          <a:pos x="3364" y="436"/>
                        </a:cxn>
                        <a:cxn ang="0">
                          <a:pos x="4728" y="14"/>
                        </a:cxn>
                        <a:cxn ang="0">
                          <a:pos x="7263" y="225"/>
                        </a:cxn>
                        <a:cxn ang="0">
                          <a:pos x="8530" y="1350"/>
                        </a:cxn>
                        <a:cxn ang="0">
                          <a:pos x="7945" y="2990"/>
                        </a:cxn>
                        <a:cxn ang="0">
                          <a:pos x="7653" y="3670"/>
                        </a:cxn>
                        <a:cxn ang="0">
                          <a:pos x="8969" y="4186"/>
                        </a:cxn>
                        <a:cxn ang="0">
                          <a:pos x="9993" y="5944"/>
                        </a:cxn>
                        <a:cxn ang="0">
                          <a:pos x="9115" y="7678"/>
                        </a:cxn>
                        <a:cxn ang="0">
                          <a:pos x="7360" y="8100"/>
                        </a:cxn>
                        <a:cxn ang="0">
                          <a:pos x="5850" y="8029"/>
                        </a:cxn>
                        <a:cxn ang="0">
                          <a:pos x="5313" y="8779"/>
                        </a:cxn>
                        <a:cxn ang="0">
                          <a:pos x="4290" y="9858"/>
                        </a:cxn>
                        <a:cxn ang="0">
                          <a:pos x="1707" y="9787"/>
                        </a:cxn>
                        <a:cxn ang="0">
                          <a:pos x="244" y="8686"/>
                        </a:cxn>
                        <a:cxn ang="0">
                          <a:pos x="196" y="7678"/>
                        </a:cxn>
                        <a:cxn ang="0">
                          <a:pos x="1170" y="6436"/>
                        </a:cxn>
                        <a:cxn ang="0">
                          <a:pos x="2096" y="5897"/>
                        </a:cxn>
                        <a:cxn ang="0">
                          <a:pos x="1755" y="6740"/>
                        </a:cxn>
                        <a:cxn ang="0">
                          <a:pos x="586" y="7889"/>
                        </a:cxn>
                        <a:cxn ang="0">
                          <a:pos x="1365" y="9061"/>
                        </a:cxn>
                        <a:cxn ang="0">
                          <a:pos x="3559" y="9483"/>
                        </a:cxn>
                        <a:cxn ang="0">
                          <a:pos x="4826" y="8686"/>
                        </a:cxn>
                        <a:cxn ang="0">
                          <a:pos x="4680" y="7045"/>
                        </a:cxn>
                        <a:cxn ang="0">
                          <a:pos x="3997" y="5967"/>
                        </a:cxn>
                        <a:cxn ang="0">
                          <a:pos x="4339" y="5686"/>
                        </a:cxn>
                        <a:cxn ang="0">
                          <a:pos x="5070" y="6365"/>
                        </a:cxn>
                        <a:cxn ang="0">
                          <a:pos x="5850" y="7537"/>
                        </a:cxn>
                        <a:cxn ang="0">
                          <a:pos x="7848" y="7654"/>
                        </a:cxn>
                        <a:cxn ang="0">
                          <a:pos x="9213" y="6576"/>
                        </a:cxn>
                        <a:cxn ang="0">
                          <a:pos x="9066" y="4959"/>
                        </a:cxn>
                        <a:cxn ang="0">
                          <a:pos x="7166" y="4115"/>
                        </a:cxn>
                        <a:cxn ang="0">
                          <a:pos x="5508" y="4397"/>
                        </a:cxn>
                        <a:cxn ang="0">
                          <a:pos x="4680" y="4350"/>
                        </a:cxn>
                        <a:cxn ang="0">
                          <a:pos x="5021" y="4022"/>
                        </a:cxn>
                        <a:cxn ang="0">
                          <a:pos x="6581" y="3647"/>
                        </a:cxn>
                        <a:cxn ang="0">
                          <a:pos x="7702" y="2381"/>
                        </a:cxn>
                        <a:cxn ang="0">
                          <a:pos x="7166" y="670"/>
                        </a:cxn>
                        <a:cxn ang="0">
                          <a:pos x="5021" y="389"/>
                        </a:cxn>
                        <a:cxn ang="0">
                          <a:pos x="3169" y="1373"/>
                        </a:cxn>
                        <a:cxn ang="0">
                          <a:pos x="3266" y="2967"/>
                        </a:cxn>
                        <a:cxn ang="0">
                          <a:pos x="2779" y="3694"/>
                        </a:cxn>
                        <a:cxn ang="0">
                          <a:pos x="2340" y="2662"/>
                        </a:cxn>
                        <a:cxn ang="0">
                          <a:pos x="2486" y="1420"/>
                        </a:cxn>
                      </a:cxnLst>
                      <a:rect l="0" t="0" r="r" b="b"/>
                      <a:pathLst>
                        <a:path w="9993" h="9978">
                          <a:moveTo>
                            <a:pt x="2486" y="1420"/>
                          </a:moveTo>
                          <a:cubicBezTo>
                            <a:pt x="2568" y="1299"/>
                            <a:pt x="2641" y="1170"/>
                            <a:pt x="2730" y="1092"/>
                          </a:cubicBezTo>
                          <a:cubicBezTo>
                            <a:pt x="2819" y="1014"/>
                            <a:pt x="2917" y="1061"/>
                            <a:pt x="3023" y="951"/>
                          </a:cubicBezTo>
                          <a:cubicBezTo>
                            <a:pt x="3128" y="842"/>
                            <a:pt x="3242" y="561"/>
                            <a:pt x="3364" y="436"/>
                          </a:cubicBezTo>
                          <a:cubicBezTo>
                            <a:pt x="3486" y="311"/>
                            <a:pt x="3526" y="272"/>
                            <a:pt x="3754" y="201"/>
                          </a:cubicBezTo>
                          <a:cubicBezTo>
                            <a:pt x="3981" y="131"/>
                            <a:pt x="4347" y="41"/>
                            <a:pt x="4728" y="14"/>
                          </a:cubicBezTo>
                          <a:cubicBezTo>
                            <a:pt x="5110" y="-13"/>
                            <a:pt x="5622" y="2"/>
                            <a:pt x="6044" y="37"/>
                          </a:cubicBezTo>
                          <a:cubicBezTo>
                            <a:pt x="6467" y="72"/>
                            <a:pt x="6914" y="119"/>
                            <a:pt x="7263" y="225"/>
                          </a:cubicBezTo>
                          <a:cubicBezTo>
                            <a:pt x="7612" y="330"/>
                            <a:pt x="7929" y="483"/>
                            <a:pt x="8140" y="670"/>
                          </a:cubicBezTo>
                          <a:cubicBezTo>
                            <a:pt x="8352" y="858"/>
                            <a:pt x="8473" y="1108"/>
                            <a:pt x="8530" y="1350"/>
                          </a:cubicBezTo>
                          <a:cubicBezTo>
                            <a:pt x="8587" y="1592"/>
                            <a:pt x="8579" y="1850"/>
                            <a:pt x="8482" y="2123"/>
                          </a:cubicBezTo>
                          <a:cubicBezTo>
                            <a:pt x="8384" y="2397"/>
                            <a:pt x="8075" y="2768"/>
                            <a:pt x="7945" y="2990"/>
                          </a:cubicBezTo>
                          <a:cubicBezTo>
                            <a:pt x="7815" y="3213"/>
                            <a:pt x="7750" y="3346"/>
                            <a:pt x="7702" y="3459"/>
                          </a:cubicBezTo>
                          <a:cubicBezTo>
                            <a:pt x="7653" y="3572"/>
                            <a:pt x="7596" y="3600"/>
                            <a:pt x="7653" y="3670"/>
                          </a:cubicBezTo>
                          <a:cubicBezTo>
                            <a:pt x="7710" y="3740"/>
                            <a:pt x="7824" y="3795"/>
                            <a:pt x="8043" y="3881"/>
                          </a:cubicBezTo>
                          <a:cubicBezTo>
                            <a:pt x="8262" y="3967"/>
                            <a:pt x="8676" y="4022"/>
                            <a:pt x="8969" y="4186"/>
                          </a:cubicBezTo>
                          <a:cubicBezTo>
                            <a:pt x="9261" y="4350"/>
                            <a:pt x="9627" y="4572"/>
                            <a:pt x="9798" y="4865"/>
                          </a:cubicBezTo>
                          <a:cubicBezTo>
                            <a:pt x="9968" y="5158"/>
                            <a:pt x="9993" y="5615"/>
                            <a:pt x="9993" y="5944"/>
                          </a:cubicBezTo>
                          <a:cubicBezTo>
                            <a:pt x="9993" y="6272"/>
                            <a:pt x="9944" y="6545"/>
                            <a:pt x="9798" y="6834"/>
                          </a:cubicBezTo>
                          <a:cubicBezTo>
                            <a:pt x="9651" y="7123"/>
                            <a:pt x="9359" y="7475"/>
                            <a:pt x="9115" y="7678"/>
                          </a:cubicBezTo>
                          <a:cubicBezTo>
                            <a:pt x="8871" y="7881"/>
                            <a:pt x="8628" y="7983"/>
                            <a:pt x="8335" y="8053"/>
                          </a:cubicBezTo>
                          <a:cubicBezTo>
                            <a:pt x="8043" y="8123"/>
                            <a:pt x="7718" y="8108"/>
                            <a:pt x="7360" y="8100"/>
                          </a:cubicBezTo>
                          <a:cubicBezTo>
                            <a:pt x="7003" y="8092"/>
                            <a:pt x="6443" y="8018"/>
                            <a:pt x="6191" y="8006"/>
                          </a:cubicBezTo>
                          <a:cubicBezTo>
                            <a:pt x="5939" y="7994"/>
                            <a:pt x="5947" y="7994"/>
                            <a:pt x="5850" y="8029"/>
                          </a:cubicBezTo>
                          <a:cubicBezTo>
                            <a:pt x="5752" y="8065"/>
                            <a:pt x="5695" y="8092"/>
                            <a:pt x="5606" y="8217"/>
                          </a:cubicBezTo>
                          <a:cubicBezTo>
                            <a:pt x="5516" y="8342"/>
                            <a:pt x="5395" y="8600"/>
                            <a:pt x="5313" y="8779"/>
                          </a:cubicBezTo>
                          <a:cubicBezTo>
                            <a:pt x="5232" y="8959"/>
                            <a:pt x="5289" y="9115"/>
                            <a:pt x="5118" y="9295"/>
                          </a:cubicBezTo>
                          <a:cubicBezTo>
                            <a:pt x="4948" y="9475"/>
                            <a:pt x="4655" y="9744"/>
                            <a:pt x="4290" y="9858"/>
                          </a:cubicBezTo>
                          <a:cubicBezTo>
                            <a:pt x="3924" y="9971"/>
                            <a:pt x="3356" y="9987"/>
                            <a:pt x="2925" y="9975"/>
                          </a:cubicBezTo>
                          <a:cubicBezTo>
                            <a:pt x="2495" y="9963"/>
                            <a:pt x="2072" y="9897"/>
                            <a:pt x="1707" y="9787"/>
                          </a:cubicBezTo>
                          <a:cubicBezTo>
                            <a:pt x="1341" y="9678"/>
                            <a:pt x="975" y="9502"/>
                            <a:pt x="732" y="9319"/>
                          </a:cubicBezTo>
                          <a:cubicBezTo>
                            <a:pt x="488" y="9135"/>
                            <a:pt x="366" y="8873"/>
                            <a:pt x="244" y="8686"/>
                          </a:cubicBezTo>
                          <a:cubicBezTo>
                            <a:pt x="122" y="8498"/>
                            <a:pt x="9" y="8362"/>
                            <a:pt x="1" y="8194"/>
                          </a:cubicBezTo>
                          <a:cubicBezTo>
                            <a:pt x="-7" y="8026"/>
                            <a:pt x="98" y="7869"/>
                            <a:pt x="196" y="7678"/>
                          </a:cubicBezTo>
                          <a:cubicBezTo>
                            <a:pt x="293" y="7487"/>
                            <a:pt x="423" y="7252"/>
                            <a:pt x="586" y="7045"/>
                          </a:cubicBezTo>
                          <a:cubicBezTo>
                            <a:pt x="748" y="6838"/>
                            <a:pt x="984" y="6619"/>
                            <a:pt x="1170" y="6436"/>
                          </a:cubicBezTo>
                          <a:cubicBezTo>
                            <a:pt x="1357" y="6252"/>
                            <a:pt x="1552" y="6033"/>
                            <a:pt x="1707" y="5944"/>
                          </a:cubicBezTo>
                          <a:cubicBezTo>
                            <a:pt x="1861" y="5854"/>
                            <a:pt x="2015" y="5854"/>
                            <a:pt x="2096" y="5897"/>
                          </a:cubicBezTo>
                          <a:cubicBezTo>
                            <a:pt x="2178" y="5940"/>
                            <a:pt x="2251" y="6061"/>
                            <a:pt x="2194" y="6201"/>
                          </a:cubicBezTo>
                          <a:cubicBezTo>
                            <a:pt x="2137" y="6342"/>
                            <a:pt x="1958" y="6557"/>
                            <a:pt x="1755" y="6740"/>
                          </a:cubicBezTo>
                          <a:cubicBezTo>
                            <a:pt x="1552" y="6924"/>
                            <a:pt x="1170" y="7112"/>
                            <a:pt x="975" y="7303"/>
                          </a:cubicBezTo>
                          <a:cubicBezTo>
                            <a:pt x="780" y="7494"/>
                            <a:pt x="610" y="7682"/>
                            <a:pt x="586" y="7889"/>
                          </a:cubicBezTo>
                          <a:cubicBezTo>
                            <a:pt x="561" y="8096"/>
                            <a:pt x="699" y="8350"/>
                            <a:pt x="829" y="8545"/>
                          </a:cubicBezTo>
                          <a:cubicBezTo>
                            <a:pt x="959" y="8740"/>
                            <a:pt x="1130" y="8912"/>
                            <a:pt x="1365" y="9061"/>
                          </a:cubicBezTo>
                          <a:cubicBezTo>
                            <a:pt x="1601" y="9209"/>
                            <a:pt x="1877" y="9365"/>
                            <a:pt x="2243" y="9436"/>
                          </a:cubicBezTo>
                          <a:cubicBezTo>
                            <a:pt x="2608" y="9506"/>
                            <a:pt x="3201" y="9518"/>
                            <a:pt x="3559" y="9483"/>
                          </a:cubicBezTo>
                          <a:cubicBezTo>
                            <a:pt x="3916" y="9447"/>
                            <a:pt x="4176" y="9358"/>
                            <a:pt x="4387" y="9225"/>
                          </a:cubicBezTo>
                          <a:cubicBezTo>
                            <a:pt x="4599" y="9092"/>
                            <a:pt x="4728" y="8893"/>
                            <a:pt x="4826" y="8686"/>
                          </a:cubicBezTo>
                          <a:cubicBezTo>
                            <a:pt x="4923" y="8479"/>
                            <a:pt x="4997" y="8256"/>
                            <a:pt x="4972" y="7983"/>
                          </a:cubicBezTo>
                          <a:cubicBezTo>
                            <a:pt x="4948" y="7709"/>
                            <a:pt x="4777" y="7295"/>
                            <a:pt x="4680" y="7045"/>
                          </a:cubicBezTo>
                          <a:cubicBezTo>
                            <a:pt x="4582" y="6795"/>
                            <a:pt x="4501" y="6662"/>
                            <a:pt x="4387" y="6483"/>
                          </a:cubicBezTo>
                          <a:cubicBezTo>
                            <a:pt x="4274" y="6303"/>
                            <a:pt x="4070" y="6084"/>
                            <a:pt x="3997" y="5967"/>
                          </a:cubicBezTo>
                          <a:cubicBezTo>
                            <a:pt x="3924" y="5850"/>
                            <a:pt x="3892" y="5826"/>
                            <a:pt x="3949" y="5779"/>
                          </a:cubicBezTo>
                          <a:cubicBezTo>
                            <a:pt x="4005" y="5733"/>
                            <a:pt x="4209" y="5670"/>
                            <a:pt x="4339" y="5686"/>
                          </a:cubicBezTo>
                          <a:cubicBezTo>
                            <a:pt x="4469" y="5701"/>
                            <a:pt x="4607" y="5760"/>
                            <a:pt x="4728" y="5873"/>
                          </a:cubicBezTo>
                          <a:cubicBezTo>
                            <a:pt x="4850" y="5987"/>
                            <a:pt x="4948" y="6170"/>
                            <a:pt x="5070" y="6365"/>
                          </a:cubicBezTo>
                          <a:cubicBezTo>
                            <a:pt x="5192" y="6561"/>
                            <a:pt x="5330" y="6850"/>
                            <a:pt x="5460" y="7045"/>
                          </a:cubicBezTo>
                          <a:cubicBezTo>
                            <a:pt x="5590" y="7240"/>
                            <a:pt x="5655" y="7428"/>
                            <a:pt x="5850" y="7537"/>
                          </a:cubicBezTo>
                          <a:cubicBezTo>
                            <a:pt x="6044" y="7647"/>
                            <a:pt x="6296" y="7682"/>
                            <a:pt x="6629" y="7701"/>
                          </a:cubicBezTo>
                          <a:cubicBezTo>
                            <a:pt x="6962" y="7721"/>
                            <a:pt x="7515" y="7721"/>
                            <a:pt x="7848" y="7654"/>
                          </a:cubicBezTo>
                          <a:cubicBezTo>
                            <a:pt x="8181" y="7588"/>
                            <a:pt x="8400" y="7483"/>
                            <a:pt x="8628" y="7303"/>
                          </a:cubicBezTo>
                          <a:cubicBezTo>
                            <a:pt x="8855" y="7123"/>
                            <a:pt x="9107" y="6865"/>
                            <a:pt x="9213" y="6576"/>
                          </a:cubicBezTo>
                          <a:cubicBezTo>
                            <a:pt x="9318" y="6287"/>
                            <a:pt x="9286" y="5838"/>
                            <a:pt x="9261" y="5569"/>
                          </a:cubicBezTo>
                          <a:cubicBezTo>
                            <a:pt x="9237" y="5299"/>
                            <a:pt x="9253" y="5162"/>
                            <a:pt x="9066" y="4959"/>
                          </a:cubicBezTo>
                          <a:cubicBezTo>
                            <a:pt x="8880" y="4756"/>
                            <a:pt x="8457" y="4490"/>
                            <a:pt x="8140" y="4350"/>
                          </a:cubicBezTo>
                          <a:cubicBezTo>
                            <a:pt x="7824" y="4209"/>
                            <a:pt x="7458" y="4143"/>
                            <a:pt x="7166" y="4115"/>
                          </a:cubicBezTo>
                          <a:cubicBezTo>
                            <a:pt x="6873" y="4088"/>
                            <a:pt x="6662" y="4139"/>
                            <a:pt x="6386" y="4186"/>
                          </a:cubicBezTo>
                          <a:cubicBezTo>
                            <a:pt x="6109" y="4233"/>
                            <a:pt x="5728" y="4350"/>
                            <a:pt x="5508" y="4397"/>
                          </a:cubicBezTo>
                          <a:cubicBezTo>
                            <a:pt x="5289" y="4444"/>
                            <a:pt x="5208" y="4475"/>
                            <a:pt x="5070" y="4467"/>
                          </a:cubicBezTo>
                          <a:cubicBezTo>
                            <a:pt x="4932" y="4459"/>
                            <a:pt x="4737" y="4401"/>
                            <a:pt x="4680" y="4350"/>
                          </a:cubicBezTo>
                          <a:cubicBezTo>
                            <a:pt x="4623" y="4299"/>
                            <a:pt x="4672" y="4217"/>
                            <a:pt x="4728" y="4162"/>
                          </a:cubicBezTo>
                          <a:cubicBezTo>
                            <a:pt x="4785" y="4108"/>
                            <a:pt x="4858" y="4061"/>
                            <a:pt x="5021" y="4022"/>
                          </a:cubicBezTo>
                          <a:cubicBezTo>
                            <a:pt x="5183" y="3983"/>
                            <a:pt x="5443" y="3990"/>
                            <a:pt x="5703" y="3928"/>
                          </a:cubicBezTo>
                          <a:cubicBezTo>
                            <a:pt x="5963" y="3865"/>
                            <a:pt x="6329" y="3756"/>
                            <a:pt x="6581" y="3647"/>
                          </a:cubicBezTo>
                          <a:cubicBezTo>
                            <a:pt x="6832" y="3537"/>
                            <a:pt x="7027" y="3483"/>
                            <a:pt x="7214" y="3272"/>
                          </a:cubicBezTo>
                          <a:cubicBezTo>
                            <a:pt x="7401" y="3061"/>
                            <a:pt x="7620" y="2705"/>
                            <a:pt x="7702" y="2381"/>
                          </a:cubicBezTo>
                          <a:cubicBezTo>
                            <a:pt x="7783" y="2057"/>
                            <a:pt x="7791" y="1612"/>
                            <a:pt x="7702" y="1326"/>
                          </a:cubicBezTo>
                          <a:cubicBezTo>
                            <a:pt x="7612" y="1041"/>
                            <a:pt x="7417" y="826"/>
                            <a:pt x="7166" y="670"/>
                          </a:cubicBezTo>
                          <a:cubicBezTo>
                            <a:pt x="6914" y="514"/>
                            <a:pt x="6548" y="436"/>
                            <a:pt x="6191" y="389"/>
                          </a:cubicBezTo>
                          <a:cubicBezTo>
                            <a:pt x="5833" y="342"/>
                            <a:pt x="5395" y="338"/>
                            <a:pt x="5021" y="389"/>
                          </a:cubicBezTo>
                          <a:cubicBezTo>
                            <a:pt x="4647" y="440"/>
                            <a:pt x="4257" y="529"/>
                            <a:pt x="3949" y="694"/>
                          </a:cubicBezTo>
                          <a:cubicBezTo>
                            <a:pt x="3640" y="858"/>
                            <a:pt x="3339" y="1162"/>
                            <a:pt x="3169" y="1373"/>
                          </a:cubicBezTo>
                          <a:cubicBezTo>
                            <a:pt x="2998" y="1584"/>
                            <a:pt x="2909" y="1694"/>
                            <a:pt x="2925" y="1959"/>
                          </a:cubicBezTo>
                          <a:cubicBezTo>
                            <a:pt x="2941" y="2225"/>
                            <a:pt x="3234" y="2686"/>
                            <a:pt x="3266" y="2967"/>
                          </a:cubicBezTo>
                          <a:cubicBezTo>
                            <a:pt x="3299" y="3248"/>
                            <a:pt x="3201" y="3526"/>
                            <a:pt x="3120" y="3647"/>
                          </a:cubicBezTo>
                          <a:cubicBezTo>
                            <a:pt x="3039" y="3768"/>
                            <a:pt x="2884" y="3725"/>
                            <a:pt x="2779" y="3694"/>
                          </a:cubicBezTo>
                          <a:cubicBezTo>
                            <a:pt x="2673" y="3662"/>
                            <a:pt x="2560" y="3631"/>
                            <a:pt x="2486" y="3459"/>
                          </a:cubicBezTo>
                          <a:cubicBezTo>
                            <a:pt x="2413" y="3287"/>
                            <a:pt x="2381" y="2936"/>
                            <a:pt x="2340" y="2662"/>
                          </a:cubicBezTo>
                          <a:cubicBezTo>
                            <a:pt x="2300" y="2389"/>
                            <a:pt x="2210" y="2029"/>
                            <a:pt x="2243" y="1819"/>
                          </a:cubicBezTo>
                          <a:cubicBezTo>
                            <a:pt x="2275" y="1608"/>
                            <a:pt x="2405" y="1541"/>
                            <a:pt x="2486" y="1420"/>
                          </a:cubicBezTo>
                          <a:close/>
                          <a:moveTo>
                            <a:pt x="2486" y="1420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13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-145" y="4781"/>
                      <a:ext cx="88" cy="142"/>
                    </a:xfrm>
                    <a:custGeom>
                      <a:avLst/>
                      <a:gdLst/>
                      <a:ahLst/>
                      <a:cxnLst>
                        <a:cxn ang="0">
                          <a:pos x="9037" y="2551"/>
                        </a:cxn>
                        <a:cxn ang="0">
                          <a:pos x="9175" y="1682"/>
                        </a:cxn>
                        <a:cxn ang="0">
                          <a:pos x="9938" y="986"/>
                        </a:cxn>
                        <a:cxn ang="0">
                          <a:pos x="9314" y="1044"/>
                        </a:cxn>
                        <a:cxn ang="0">
                          <a:pos x="8620" y="1044"/>
                        </a:cxn>
                        <a:cxn ang="0">
                          <a:pos x="7857" y="552"/>
                        </a:cxn>
                        <a:cxn ang="0">
                          <a:pos x="7025" y="146"/>
                        </a:cxn>
                        <a:cxn ang="0">
                          <a:pos x="5846" y="1"/>
                        </a:cxn>
                        <a:cxn ang="0">
                          <a:pos x="4667" y="88"/>
                        </a:cxn>
                        <a:cxn ang="0">
                          <a:pos x="3210" y="349"/>
                        </a:cxn>
                        <a:cxn ang="0">
                          <a:pos x="1962" y="986"/>
                        </a:cxn>
                        <a:cxn ang="0">
                          <a:pos x="1337" y="1942"/>
                        </a:cxn>
                        <a:cxn ang="0">
                          <a:pos x="1476" y="2840"/>
                        </a:cxn>
                        <a:cxn ang="0">
                          <a:pos x="1962" y="3767"/>
                        </a:cxn>
                        <a:cxn ang="0">
                          <a:pos x="2239" y="4260"/>
                        </a:cxn>
                        <a:cxn ang="0">
                          <a:pos x="1892" y="4752"/>
                        </a:cxn>
                        <a:cxn ang="0">
                          <a:pos x="713" y="5419"/>
                        </a:cxn>
                        <a:cxn ang="0">
                          <a:pos x="158" y="6259"/>
                        </a:cxn>
                        <a:cxn ang="0">
                          <a:pos x="19" y="7476"/>
                        </a:cxn>
                        <a:cxn ang="0">
                          <a:pos x="505" y="8432"/>
                        </a:cxn>
                        <a:cxn ang="0">
                          <a:pos x="1476" y="9156"/>
                        </a:cxn>
                        <a:cxn ang="0">
                          <a:pos x="3418" y="9591"/>
                        </a:cxn>
                        <a:cxn ang="0">
                          <a:pos x="4875" y="9562"/>
                        </a:cxn>
                        <a:cxn ang="0">
                          <a:pos x="5360" y="9620"/>
                        </a:cxn>
                        <a:cxn ang="0">
                          <a:pos x="5707" y="9967"/>
                        </a:cxn>
                        <a:cxn ang="0">
                          <a:pos x="5707" y="9475"/>
                        </a:cxn>
                        <a:cxn ang="0">
                          <a:pos x="6401" y="8577"/>
                        </a:cxn>
                        <a:cxn ang="0">
                          <a:pos x="7094" y="7997"/>
                        </a:cxn>
                        <a:cxn ang="0">
                          <a:pos x="6678" y="8200"/>
                        </a:cxn>
                        <a:cxn ang="0">
                          <a:pos x="5915" y="8780"/>
                        </a:cxn>
                        <a:cxn ang="0">
                          <a:pos x="4667" y="9185"/>
                        </a:cxn>
                        <a:cxn ang="0">
                          <a:pos x="3071" y="9156"/>
                        </a:cxn>
                        <a:cxn ang="0">
                          <a:pos x="2031" y="8751"/>
                        </a:cxn>
                        <a:cxn ang="0">
                          <a:pos x="1268" y="7910"/>
                        </a:cxn>
                        <a:cxn ang="0">
                          <a:pos x="1198" y="6723"/>
                        </a:cxn>
                        <a:cxn ang="0">
                          <a:pos x="1545" y="5738"/>
                        </a:cxn>
                        <a:cxn ang="0">
                          <a:pos x="2308" y="5158"/>
                        </a:cxn>
                        <a:cxn ang="0">
                          <a:pos x="3696" y="4926"/>
                        </a:cxn>
                        <a:cxn ang="0">
                          <a:pos x="5846" y="5187"/>
                        </a:cxn>
                        <a:cxn ang="0">
                          <a:pos x="7025" y="5419"/>
                        </a:cxn>
                        <a:cxn ang="0">
                          <a:pos x="7649" y="5303"/>
                        </a:cxn>
                        <a:cxn ang="0">
                          <a:pos x="7580" y="5042"/>
                        </a:cxn>
                        <a:cxn ang="0">
                          <a:pos x="7025" y="4839"/>
                        </a:cxn>
                        <a:cxn ang="0">
                          <a:pos x="5707" y="4724"/>
                        </a:cxn>
                        <a:cxn ang="0">
                          <a:pos x="3696" y="4318"/>
                        </a:cxn>
                        <a:cxn ang="0">
                          <a:pos x="2655" y="3275"/>
                        </a:cxn>
                        <a:cxn ang="0">
                          <a:pos x="2378" y="2000"/>
                        </a:cxn>
                        <a:cxn ang="0">
                          <a:pos x="3626" y="812"/>
                        </a:cxn>
                        <a:cxn ang="0">
                          <a:pos x="5568" y="523"/>
                        </a:cxn>
                        <a:cxn ang="0">
                          <a:pos x="7094" y="783"/>
                        </a:cxn>
                        <a:cxn ang="0">
                          <a:pos x="8135" y="1392"/>
                        </a:cxn>
                        <a:cxn ang="0">
                          <a:pos x="8482" y="2058"/>
                        </a:cxn>
                        <a:cxn ang="0">
                          <a:pos x="8898" y="2898"/>
                        </a:cxn>
                        <a:cxn ang="0">
                          <a:pos x="9314" y="2811"/>
                        </a:cxn>
                        <a:cxn ang="0">
                          <a:pos x="9037" y="2551"/>
                        </a:cxn>
                        <a:cxn ang="0">
                          <a:pos x="9037" y="2551"/>
                        </a:cxn>
                      </a:cxnLst>
                      <a:rect l="0" t="0" r="r" b="b"/>
                      <a:pathLst>
                        <a:path w="9939" h="9969">
                          <a:moveTo>
                            <a:pt x="9037" y="2551"/>
                          </a:moveTo>
                          <a:cubicBezTo>
                            <a:pt x="9014" y="2362"/>
                            <a:pt x="9025" y="1942"/>
                            <a:pt x="9175" y="1682"/>
                          </a:cubicBezTo>
                          <a:cubicBezTo>
                            <a:pt x="9326" y="1421"/>
                            <a:pt x="9915" y="1092"/>
                            <a:pt x="9938" y="986"/>
                          </a:cubicBezTo>
                          <a:cubicBezTo>
                            <a:pt x="9962" y="880"/>
                            <a:pt x="9534" y="1034"/>
                            <a:pt x="9314" y="1044"/>
                          </a:cubicBezTo>
                          <a:cubicBezTo>
                            <a:pt x="9094" y="1054"/>
                            <a:pt x="8863" y="1126"/>
                            <a:pt x="8620" y="1044"/>
                          </a:cubicBezTo>
                          <a:cubicBezTo>
                            <a:pt x="8378" y="962"/>
                            <a:pt x="8123" y="701"/>
                            <a:pt x="7857" y="552"/>
                          </a:cubicBezTo>
                          <a:cubicBezTo>
                            <a:pt x="7592" y="402"/>
                            <a:pt x="7360" y="238"/>
                            <a:pt x="7025" y="146"/>
                          </a:cubicBezTo>
                          <a:cubicBezTo>
                            <a:pt x="6690" y="54"/>
                            <a:pt x="6239" y="11"/>
                            <a:pt x="5846" y="1"/>
                          </a:cubicBezTo>
                          <a:cubicBezTo>
                            <a:pt x="5453" y="-8"/>
                            <a:pt x="5106" y="30"/>
                            <a:pt x="4667" y="88"/>
                          </a:cubicBezTo>
                          <a:cubicBezTo>
                            <a:pt x="4227" y="146"/>
                            <a:pt x="3661" y="199"/>
                            <a:pt x="3210" y="349"/>
                          </a:cubicBezTo>
                          <a:cubicBezTo>
                            <a:pt x="2759" y="499"/>
                            <a:pt x="2274" y="721"/>
                            <a:pt x="1962" y="986"/>
                          </a:cubicBezTo>
                          <a:cubicBezTo>
                            <a:pt x="1649" y="1252"/>
                            <a:pt x="1418" y="1633"/>
                            <a:pt x="1337" y="1942"/>
                          </a:cubicBezTo>
                          <a:cubicBezTo>
                            <a:pt x="1256" y="2251"/>
                            <a:pt x="1372" y="2536"/>
                            <a:pt x="1476" y="2840"/>
                          </a:cubicBezTo>
                          <a:cubicBezTo>
                            <a:pt x="1580" y="3145"/>
                            <a:pt x="1834" y="3531"/>
                            <a:pt x="1962" y="3767"/>
                          </a:cubicBezTo>
                          <a:cubicBezTo>
                            <a:pt x="2089" y="4004"/>
                            <a:pt x="2251" y="4096"/>
                            <a:pt x="2239" y="4260"/>
                          </a:cubicBezTo>
                          <a:cubicBezTo>
                            <a:pt x="2227" y="4424"/>
                            <a:pt x="2146" y="4559"/>
                            <a:pt x="1892" y="4752"/>
                          </a:cubicBezTo>
                          <a:cubicBezTo>
                            <a:pt x="1638" y="4946"/>
                            <a:pt x="1002" y="5168"/>
                            <a:pt x="713" y="5419"/>
                          </a:cubicBezTo>
                          <a:cubicBezTo>
                            <a:pt x="424" y="5670"/>
                            <a:pt x="274" y="5916"/>
                            <a:pt x="158" y="6259"/>
                          </a:cubicBezTo>
                          <a:cubicBezTo>
                            <a:pt x="42" y="6602"/>
                            <a:pt x="-39" y="7114"/>
                            <a:pt x="19" y="7476"/>
                          </a:cubicBezTo>
                          <a:cubicBezTo>
                            <a:pt x="77" y="7838"/>
                            <a:pt x="262" y="8152"/>
                            <a:pt x="505" y="8432"/>
                          </a:cubicBezTo>
                          <a:cubicBezTo>
                            <a:pt x="748" y="8712"/>
                            <a:pt x="990" y="8963"/>
                            <a:pt x="1476" y="9156"/>
                          </a:cubicBezTo>
                          <a:cubicBezTo>
                            <a:pt x="1962" y="9349"/>
                            <a:pt x="2852" y="9523"/>
                            <a:pt x="3418" y="9591"/>
                          </a:cubicBezTo>
                          <a:cubicBezTo>
                            <a:pt x="3985" y="9658"/>
                            <a:pt x="4551" y="9557"/>
                            <a:pt x="4875" y="9562"/>
                          </a:cubicBezTo>
                          <a:cubicBezTo>
                            <a:pt x="5198" y="9567"/>
                            <a:pt x="5222" y="9552"/>
                            <a:pt x="5360" y="9620"/>
                          </a:cubicBezTo>
                          <a:cubicBezTo>
                            <a:pt x="5499" y="9687"/>
                            <a:pt x="5649" y="9992"/>
                            <a:pt x="5707" y="9967"/>
                          </a:cubicBezTo>
                          <a:cubicBezTo>
                            <a:pt x="5765" y="9943"/>
                            <a:pt x="5592" y="9707"/>
                            <a:pt x="5707" y="9475"/>
                          </a:cubicBezTo>
                          <a:cubicBezTo>
                            <a:pt x="5823" y="9243"/>
                            <a:pt x="6170" y="8823"/>
                            <a:pt x="6401" y="8577"/>
                          </a:cubicBezTo>
                          <a:cubicBezTo>
                            <a:pt x="6632" y="8330"/>
                            <a:pt x="7048" y="8060"/>
                            <a:pt x="7094" y="7997"/>
                          </a:cubicBezTo>
                          <a:cubicBezTo>
                            <a:pt x="7141" y="7935"/>
                            <a:pt x="6875" y="8070"/>
                            <a:pt x="6678" y="8200"/>
                          </a:cubicBezTo>
                          <a:cubicBezTo>
                            <a:pt x="6482" y="8330"/>
                            <a:pt x="6251" y="8615"/>
                            <a:pt x="5915" y="8780"/>
                          </a:cubicBezTo>
                          <a:cubicBezTo>
                            <a:pt x="5580" y="8944"/>
                            <a:pt x="5141" y="9122"/>
                            <a:pt x="4667" y="9185"/>
                          </a:cubicBezTo>
                          <a:cubicBezTo>
                            <a:pt x="4193" y="9248"/>
                            <a:pt x="3511" y="9229"/>
                            <a:pt x="3071" y="9156"/>
                          </a:cubicBezTo>
                          <a:cubicBezTo>
                            <a:pt x="2632" y="9084"/>
                            <a:pt x="2331" y="8958"/>
                            <a:pt x="2031" y="8751"/>
                          </a:cubicBezTo>
                          <a:cubicBezTo>
                            <a:pt x="1730" y="8543"/>
                            <a:pt x="1407" y="8248"/>
                            <a:pt x="1268" y="7910"/>
                          </a:cubicBezTo>
                          <a:cubicBezTo>
                            <a:pt x="1129" y="7572"/>
                            <a:pt x="1152" y="7085"/>
                            <a:pt x="1198" y="6723"/>
                          </a:cubicBezTo>
                          <a:cubicBezTo>
                            <a:pt x="1245" y="6360"/>
                            <a:pt x="1360" y="5998"/>
                            <a:pt x="1545" y="5738"/>
                          </a:cubicBezTo>
                          <a:cubicBezTo>
                            <a:pt x="1730" y="5477"/>
                            <a:pt x="1950" y="5293"/>
                            <a:pt x="2308" y="5158"/>
                          </a:cubicBezTo>
                          <a:cubicBezTo>
                            <a:pt x="2667" y="5023"/>
                            <a:pt x="3106" y="4921"/>
                            <a:pt x="3696" y="4926"/>
                          </a:cubicBezTo>
                          <a:cubicBezTo>
                            <a:pt x="4285" y="4931"/>
                            <a:pt x="5291" y="5105"/>
                            <a:pt x="5846" y="5187"/>
                          </a:cubicBezTo>
                          <a:cubicBezTo>
                            <a:pt x="6401" y="5269"/>
                            <a:pt x="6725" y="5400"/>
                            <a:pt x="7025" y="5419"/>
                          </a:cubicBezTo>
                          <a:cubicBezTo>
                            <a:pt x="7326" y="5438"/>
                            <a:pt x="7557" y="5366"/>
                            <a:pt x="7649" y="5303"/>
                          </a:cubicBezTo>
                          <a:cubicBezTo>
                            <a:pt x="7742" y="5240"/>
                            <a:pt x="7684" y="5119"/>
                            <a:pt x="7580" y="5042"/>
                          </a:cubicBezTo>
                          <a:cubicBezTo>
                            <a:pt x="7476" y="4965"/>
                            <a:pt x="7337" y="4893"/>
                            <a:pt x="7025" y="4839"/>
                          </a:cubicBezTo>
                          <a:cubicBezTo>
                            <a:pt x="6713" y="4786"/>
                            <a:pt x="6262" y="4810"/>
                            <a:pt x="5707" y="4724"/>
                          </a:cubicBezTo>
                          <a:cubicBezTo>
                            <a:pt x="5152" y="4637"/>
                            <a:pt x="4204" y="4559"/>
                            <a:pt x="3696" y="4318"/>
                          </a:cubicBezTo>
                          <a:cubicBezTo>
                            <a:pt x="3187" y="4076"/>
                            <a:pt x="2875" y="3661"/>
                            <a:pt x="2655" y="3275"/>
                          </a:cubicBezTo>
                          <a:cubicBezTo>
                            <a:pt x="2435" y="2889"/>
                            <a:pt x="2216" y="2411"/>
                            <a:pt x="2378" y="2000"/>
                          </a:cubicBezTo>
                          <a:cubicBezTo>
                            <a:pt x="2540" y="1590"/>
                            <a:pt x="3094" y="1059"/>
                            <a:pt x="3626" y="812"/>
                          </a:cubicBezTo>
                          <a:cubicBezTo>
                            <a:pt x="4158" y="566"/>
                            <a:pt x="4990" y="527"/>
                            <a:pt x="5568" y="523"/>
                          </a:cubicBezTo>
                          <a:cubicBezTo>
                            <a:pt x="6146" y="518"/>
                            <a:pt x="6667" y="639"/>
                            <a:pt x="7094" y="783"/>
                          </a:cubicBezTo>
                          <a:cubicBezTo>
                            <a:pt x="7522" y="928"/>
                            <a:pt x="7904" y="1179"/>
                            <a:pt x="8135" y="1392"/>
                          </a:cubicBezTo>
                          <a:cubicBezTo>
                            <a:pt x="8366" y="1604"/>
                            <a:pt x="8355" y="1807"/>
                            <a:pt x="8482" y="2058"/>
                          </a:cubicBezTo>
                          <a:cubicBezTo>
                            <a:pt x="8609" y="2309"/>
                            <a:pt x="8759" y="2773"/>
                            <a:pt x="8898" y="2898"/>
                          </a:cubicBezTo>
                          <a:cubicBezTo>
                            <a:pt x="9037" y="3024"/>
                            <a:pt x="9291" y="2874"/>
                            <a:pt x="9314" y="2811"/>
                          </a:cubicBezTo>
                          <a:cubicBezTo>
                            <a:pt x="9337" y="2749"/>
                            <a:pt x="9060" y="2739"/>
                            <a:pt x="9037" y="2551"/>
                          </a:cubicBezTo>
                          <a:close/>
                          <a:moveTo>
                            <a:pt x="9037" y="2551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114" name="Freeform 18"/>
                  <p:cNvSpPr>
                    <a:spLocks/>
                  </p:cNvSpPr>
                  <p:nvPr/>
                </p:nvSpPr>
                <p:spPr bwMode="auto">
                  <a:xfrm>
                    <a:off x="-62" y="4842"/>
                    <a:ext cx="18" cy="17"/>
                  </a:xfrm>
                  <a:custGeom>
                    <a:avLst/>
                    <a:gdLst/>
                    <a:ahLst/>
                    <a:cxnLst>
                      <a:cxn ang="0">
                        <a:pos x="5000" y="0"/>
                      </a:cxn>
                      <a:cxn ang="0">
                        <a:pos x="0" y="5000"/>
                      </a:cxn>
                      <a:cxn ang="0">
                        <a:pos x="5000" y="10000"/>
                      </a:cxn>
                      <a:cxn ang="0">
                        <a:pos x="10000" y="5000"/>
                      </a:cxn>
                      <a:cxn ang="0">
                        <a:pos x="5000" y="0"/>
                      </a:cxn>
                      <a:cxn ang="0">
                        <a:pos x="5000" y="0"/>
                      </a:cxn>
                    </a:cxnLst>
                    <a:rect l="0" t="0" r="r" b="b"/>
                    <a:pathLst>
                      <a:path w="10000" h="10000">
                        <a:moveTo>
                          <a:pt x="5000" y="0"/>
                        </a:moveTo>
                        <a:cubicBezTo>
                          <a:pt x="2238" y="0"/>
                          <a:pt x="0" y="2238"/>
                          <a:pt x="0" y="5000"/>
                        </a:cubicBezTo>
                        <a:cubicBezTo>
                          <a:pt x="0" y="7761"/>
                          <a:pt x="2238" y="10000"/>
                          <a:pt x="5000" y="10000"/>
                        </a:cubicBezTo>
                        <a:cubicBezTo>
                          <a:pt x="7761" y="10000"/>
                          <a:pt x="10000" y="7761"/>
                          <a:pt x="10000" y="5000"/>
                        </a:cubicBezTo>
                        <a:cubicBezTo>
                          <a:pt x="10000" y="2238"/>
                          <a:pt x="7761" y="0"/>
                          <a:pt x="5000" y="0"/>
                        </a:cubicBezTo>
                        <a:close/>
                        <a:moveTo>
                          <a:pt x="5000" y="0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5" name="Freeform 19"/>
                  <p:cNvSpPr>
                    <a:spLocks/>
                  </p:cNvSpPr>
                  <p:nvPr/>
                </p:nvSpPr>
                <p:spPr bwMode="auto">
                  <a:xfrm>
                    <a:off x="-25" y="4806"/>
                    <a:ext cx="27" cy="35"/>
                  </a:xfrm>
                  <a:custGeom>
                    <a:avLst/>
                    <a:gdLst/>
                    <a:ahLst/>
                    <a:cxnLst>
                      <a:cxn ang="0">
                        <a:pos x="21" y="9214"/>
                      </a:cxn>
                      <a:cxn ang="0">
                        <a:pos x="924" y="5183"/>
                      </a:cxn>
                      <a:cxn ang="0">
                        <a:pos x="4081" y="807"/>
                      </a:cxn>
                      <a:cxn ang="0">
                        <a:pos x="6788" y="1"/>
                      </a:cxn>
                      <a:cxn ang="0">
                        <a:pos x="8818" y="692"/>
                      </a:cxn>
                      <a:cxn ang="0">
                        <a:pos x="9721" y="2420"/>
                      </a:cxn>
                      <a:cxn ang="0">
                        <a:pos x="7690" y="5183"/>
                      </a:cxn>
                      <a:cxn ang="0">
                        <a:pos x="3856" y="9099"/>
                      </a:cxn>
                      <a:cxn ang="0">
                        <a:pos x="1600" y="9560"/>
                      </a:cxn>
                      <a:cxn ang="0">
                        <a:pos x="21" y="9214"/>
                      </a:cxn>
                      <a:cxn ang="0">
                        <a:pos x="21" y="9214"/>
                      </a:cxn>
                    </a:cxnLst>
                    <a:rect l="0" t="0" r="r" b="b"/>
                    <a:pathLst>
                      <a:path w="9756" h="9661">
                        <a:moveTo>
                          <a:pt x="21" y="9214"/>
                        </a:moveTo>
                        <a:cubicBezTo>
                          <a:pt x="-91" y="8485"/>
                          <a:pt x="247" y="6585"/>
                          <a:pt x="924" y="5183"/>
                        </a:cubicBezTo>
                        <a:cubicBezTo>
                          <a:pt x="1600" y="3782"/>
                          <a:pt x="3104" y="1671"/>
                          <a:pt x="4081" y="807"/>
                        </a:cubicBezTo>
                        <a:cubicBezTo>
                          <a:pt x="5059" y="-56"/>
                          <a:pt x="5999" y="20"/>
                          <a:pt x="6788" y="1"/>
                        </a:cubicBezTo>
                        <a:cubicBezTo>
                          <a:pt x="7578" y="-18"/>
                          <a:pt x="8330" y="289"/>
                          <a:pt x="8818" y="692"/>
                        </a:cubicBezTo>
                        <a:cubicBezTo>
                          <a:pt x="9307" y="1095"/>
                          <a:pt x="9909" y="1671"/>
                          <a:pt x="9721" y="2420"/>
                        </a:cubicBezTo>
                        <a:cubicBezTo>
                          <a:pt x="9533" y="3168"/>
                          <a:pt x="8668" y="4070"/>
                          <a:pt x="7690" y="5183"/>
                        </a:cubicBezTo>
                        <a:cubicBezTo>
                          <a:pt x="6713" y="6297"/>
                          <a:pt x="4871" y="8370"/>
                          <a:pt x="3856" y="9099"/>
                        </a:cubicBezTo>
                        <a:cubicBezTo>
                          <a:pt x="2841" y="9828"/>
                          <a:pt x="2202" y="9560"/>
                          <a:pt x="1600" y="9560"/>
                        </a:cubicBezTo>
                        <a:cubicBezTo>
                          <a:pt x="999" y="9560"/>
                          <a:pt x="134" y="9944"/>
                          <a:pt x="21" y="9214"/>
                        </a:cubicBezTo>
                        <a:close/>
                        <a:moveTo>
                          <a:pt x="21" y="9214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6" name="Freeform 20"/>
                  <p:cNvSpPr>
                    <a:spLocks/>
                  </p:cNvSpPr>
                  <p:nvPr/>
                </p:nvSpPr>
                <p:spPr bwMode="auto">
                  <a:xfrm>
                    <a:off x="-16" y="4877"/>
                    <a:ext cx="39" cy="23"/>
                  </a:xfrm>
                  <a:custGeom>
                    <a:avLst/>
                    <a:gdLst/>
                    <a:ahLst/>
                    <a:cxnLst>
                      <a:cxn ang="0">
                        <a:pos x="2483" y="5835"/>
                      </a:cxn>
                      <a:cxn ang="0">
                        <a:pos x="340" y="2482"/>
                      </a:cxn>
                      <a:cxn ang="0">
                        <a:pos x="34" y="1247"/>
                      </a:cxn>
                      <a:cxn ang="0">
                        <a:pos x="646" y="12"/>
                      </a:cxn>
                      <a:cxn ang="0">
                        <a:pos x="3248" y="718"/>
                      </a:cxn>
                      <a:cxn ang="0">
                        <a:pos x="6309" y="2129"/>
                      </a:cxn>
                      <a:cxn ang="0">
                        <a:pos x="9217" y="4600"/>
                      </a:cxn>
                      <a:cxn ang="0">
                        <a:pos x="9829" y="7953"/>
                      </a:cxn>
                      <a:cxn ang="0">
                        <a:pos x="8605" y="9718"/>
                      </a:cxn>
                      <a:cxn ang="0">
                        <a:pos x="6156" y="9188"/>
                      </a:cxn>
                      <a:cxn ang="0">
                        <a:pos x="2483" y="5835"/>
                      </a:cxn>
                      <a:cxn ang="0">
                        <a:pos x="2483" y="5835"/>
                      </a:cxn>
                    </a:cxnLst>
                    <a:rect l="0" t="0" r="r" b="b"/>
                    <a:pathLst>
                      <a:path w="9861" h="9811">
                        <a:moveTo>
                          <a:pt x="2483" y="5835"/>
                        </a:moveTo>
                        <a:cubicBezTo>
                          <a:pt x="1513" y="4718"/>
                          <a:pt x="748" y="3247"/>
                          <a:pt x="340" y="2482"/>
                        </a:cubicBezTo>
                        <a:cubicBezTo>
                          <a:pt x="-68" y="1718"/>
                          <a:pt x="-17" y="1659"/>
                          <a:pt x="34" y="1247"/>
                        </a:cubicBezTo>
                        <a:cubicBezTo>
                          <a:pt x="85" y="835"/>
                          <a:pt x="110" y="100"/>
                          <a:pt x="646" y="12"/>
                        </a:cubicBezTo>
                        <a:cubicBezTo>
                          <a:pt x="1182" y="-76"/>
                          <a:pt x="2304" y="365"/>
                          <a:pt x="3248" y="718"/>
                        </a:cubicBezTo>
                        <a:cubicBezTo>
                          <a:pt x="4192" y="1071"/>
                          <a:pt x="5314" y="1482"/>
                          <a:pt x="6309" y="2129"/>
                        </a:cubicBezTo>
                        <a:cubicBezTo>
                          <a:pt x="7304" y="2776"/>
                          <a:pt x="8630" y="3629"/>
                          <a:pt x="9217" y="4600"/>
                        </a:cubicBezTo>
                        <a:cubicBezTo>
                          <a:pt x="9804" y="5571"/>
                          <a:pt x="9932" y="7100"/>
                          <a:pt x="9829" y="7953"/>
                        </a:cubicBezTo>
                        <a:cubicBezTo>
                          <a:pt x="9727" y="8806"/>
                          <a:pt x="9217" y="9512"/>
                          <a:pt x="8605" y="9718"/>
                        </a:cubicBezTo>
                        <a:cubicBezTo>
                          <a:pt x="7993" y="9924"/>
                          <a:pt x="7125" y="9806"/>
                          <a:pt x="6156" y="9188"/>
                        </a:cubicBezTo>
                        <a:cubicBezTo>
                          <a:pt x="5187" y="8571"/>
                          <a:pt x="3452" y="6953"/>
                          <a:pt x="2483" y="5835"/>
                        </a:cubicBezTo>
                        <a:close/>
                        <a:moveTo>
                          <a:pt x="2483" y="5835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7" name="Freeform 21"/>
                  <p:cNvSpPr>
                    <a:spLocks/>
                  </p:cNvSpPr>
                  <p:nvPr/>
                </p:nvSpPr>
                <p:spPr bwMode="auto">
                  <a:xfrm>
                    <a:off x="-47" y="4898"/>
                    <a:ext cx="15" cy="38"/>
                  </a:xfrm>
                  <a:custGeom>
                    <a:avLst/>
                    <a:gdLst/>
                    <a:ahLst/>
                    <a:cxnLst>
                      <a:cxn ang="0">
                        <a:pos x="1192" y="2919"/>
                      </a:cxn>
                      <a:cxn ang="0">
                        <a:pos x="2781" y="661"/>
                      </a:cxn>
                      <a:cxn ang="0">
                        <a:pos x="4370" y="16"/>
                      </a:cxn>
                      <a:cxn ang="0">
                        <a:pos x="7152" y="446"/>
                      </a:cxn>
                      <a:cxn ang="0">
                        <a:pos x="9139" y="2919"/>
                      </a:cxn>
                      <a:cxn ang="0">
                        <a:pos x="9536" y="7543"/>
                      </a:cxn>
                      <a:cxn ang="0">
                        <a:pos x="6357" y="9694"/>
                      </a:cxn>
                      <a:cxn ang="0">
                        <a:pos x="1589" y="9156"/>
                      </a:cxn>
                      <a:cxn ang="0">
                        <a:pos x="0" y="5608"/>
                      </a:cxn>
                      <a:cxn ang="0">
                        <a:pos x="1192" y="2919"/>
                      </a:cxn>
                      <a:cxn ang="0">
                        <a:pos x="1192" y="2919"/>
                      </a:cxn>
                    </a:cxnLst>
                    <a:rect l="0" t="0" r="r" b="b"/>
                    <a:pathLst>
                      <a:path w="9730" h="9825">
                        <a:moveTo>
                          <a:pt x="1192" y="2919"/>
                        </a:moveTo>
                        <a:cubicBezTo>
                          <a:pt x="1655" y="2095"/>
                          <a:pt x="2251" y="1145"/>
                          <a:pt x="2781" y="661"/>
                        </a:cubicBezTo>
                        <a:cubicBezTo>
                          <a:pt x="3311" y="178"/>
                          <a:pt x="3642" y="52"/>
                          <a:pt x="4370" y="16"/>
                        </a:cubicBezTo>
                        <a:cubicBezTo>
                          <a:pt x="5099" y="-20"/>
                          <a:pt x="6357" y="-37"/>
                          <a:pt x="7152" y="446"/>
                        </a:cubicBezTo>
                        <a:cubicBezTo>
                          <a:pt x="7947" y="930"/>
                          <a:pt x="8741" y="1737"/>
                          <a:pt x="9139" y="2919"/>
                        </a:cubicBezTo>
                        <a:cubicBezTo>
                          <a:pt x="9536" y="4102"/>
                          <a:pt x="10000" y="6414"/>
                          <a:pt x="9536" y="7543"/>
                        </a:cubicBezTo>
                        <a:cubicBezTo>
                          <a:pt x="9072" y="8672"/>
                          <a:pt x="7682" y="9425"/>
                          <a:pt x="6357" y="9694"/>
                        </a:cubicBezTo>
                        <a:cubicBezTo>
                          <a:pt x="5033" y="9963"/>
                          <a:pt x="2649" y="9837"/>
                          <a:pt x="1589" y="9156"/>
                        </a:cubicBezTo>
                        <a:cubicBezTo>
                          <a:pt x="529" y="8475"/>
                          <a:pt x="0" y="6629"/>
                          <a:pt x="0" y="5608"/>
                        </a:cubicBezTo>
                        <a:cubicBezTo>
                          <a:pt x="0" y="4586"/>
                          <a:pt x="728" y="3744"/>
                          <a:pt x="1192" y="2919"/>
                        </a:cubicBezTo>
                        <a:close/>
                        <a:moveTo>
                          <a:pt x="1192" y="2919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8" name="Freeform 22"/>
                  <p:cNvSpPr>
                    <a:spLocks/>
                  </p:cNvSpPr>
                  <p:nvPr/>
                </p:nvSpPr>
                <p:spPr bwMode="auto">
                  <a:xfrm>
                    <a:off x="-119" y="4876"/>
                    <a:ext cx="40" cy="17"/>
                  </a:xfrm>
                  <a:custGeom>
                    <a:avLst/>
                    <a:gdLst/>
                    <a:ahLst/>
                    <a:cxnLst>
                      <a:cxn ang="0">
                        <a:pos x="4442" y="2227"/>
                      </a:cxn>
                      <a:cxn ang="0">
                        <a:pos x="7809" y="566"/>
                      </a:cxn>
                      <a:cxn ang="0">
                        <a:pos x="9340" y="92"/>
                      </a:cxn>
                      <a:cxn ang="0">
                        <a:pos x="9799" y="2227"/>
                      </a:cxn>
                      <a:cxn ang="0">
                        <a:pos x="8268" y="5072"/>
                      </a:cxn>
                      <a:cxn ang="0">
                        <a:pos x="4901" y="8630"/>
                      </a:cxn>
                      <a:cxn ang="0">
                        <a:pos x="921" y="9578"/>
                      </a:cxn>
                      <a:cxn ang="0">
                        <a:pos x="3" y="7207"/>
                      </a:cxn>
                      <a:cxn ang="0">
                        <a:pos x="1074" y="4361"/>
                      </a:cxn>
                      <a:cxn ang="0">
                        <a:pos x="4442" y="2227"/>
                      </a:cxn>
                      <a:cxn ang="0">
                        <a:pos x="4442" y="2227"/>
                      </a:cxn>
                    </a:cxnLst>
                    <a:rect l="0" t="0" r="r" b="b"/>
                    <a:pathLst>
                      <a:path w="9851" h="9643">
                        <a:moveTo>
                          <a:pt x="4442" y="2227"/>
                        </a:moveTo>
                        <a:cubicBezTo>
                          <a:pt x="5564" y="1594"/>
                          <a:pt x="6993" y="922"/>
                          <a:pt x="7809" y="566"/>
                        </a:cubicBezTo>
                        <a:cubicBezTo>
                          <a:pt x="8625" y="211"/>
                          <a:pt x="9008" y="-184"/>
                          <a:pt x="9340" y="92"/>
                        </a:cubicBezTo>
                        <a:cubicBezTo>
                          <a:pt x="9671" y="369"/>
                          <a:pt x="9978" y="1397"/>
                          <a:pt x="9799" y="2227"/>
                        </a:cubicBezTo>
                        <a:cubicBezTo>
                          <a:pt x="9620" y="3057"/>
                          <a:pt x="9085" y="4005"/>
                          <a:pt x="8268" y="5072"/>
                        </a:cubicBezTo>
                        <a:cubicBezTo>
                          <a:pt x="7452" y="6140"/>
                          <a:pt x="6125" y="7879"/>
                          <a:pt x="4901" y="8630"/>
                        </a:cubicBezTo>
                        <a:cubicBezTo>
                          <a:pt x="3676" y="9381"/>
                          <a:pt x="1738" y="9816"/>
                          <a:pt x="921" y="9578"/>
                        </a:cubicBezTo>
                        <a:cubicBezTo>
                          <a:pt x="105" y="9341"/>
                          <a:pt x="-22" y="8076"/>
                          <a:pt x="3" y="7207"/>
                        </a:cubicBezTo>
                        <a:cubicBezTo>
                          <a:pt x="29" y="6337"/>
                          <a:pt x="360" y="5191"/>
                          <a:pt x="1074" y="4361"/>
                        </a:cubicBezTo>
                        <a:cubicBezTo>
                          <a:pt x="1789" y="3531"/>
                          <a:pt x="3319" y="2859"/>
                          <a:pt x="4442" y="2227"/>
                        </a:cubicBezTo>
                        <a:close/>
                        <a:moveTo>
                          <a:pt x="4442" y="2227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9" name="Freeform 23"/>
                  <p:cNvSpPr>
                    <a:spLocks/>
                  </p:cNvSpPr>
                  <p:nvPr/>
                </p:nvSpPr>
                <p:spPr bwMode="auto">
                  <a:xfrm>
                    <a:off x="-89" y="4819"/>
                    <a:ext cx="25" cy="25"/>
                  </a:xfrm>
                  <a:custGeom>
                    <a:avLst/>
                    <a:gdLst/>
                    <a:ahLst/>
                    <a:cxnLst>
                      <a:cxn ang="0">
                        <a:pos x="3277" y="6858"/>
                      </a:cxn>
                      <a:cxn ang="0">
                        <a:pos x="1008" y="4838"/>
                      </a:cxn>
                      <a:cxn ang="0">
                        <a:pos x="0" y="2351"/>
                      </a:cxn>
                      <a:cxn ang="0">
                        <a:pos x="1008" y="174"/>
                      </a:cxn>
                      <a:cxn ang="0">
                        <a:pos x="5042" y="485"/>
                      </a:cxn>
                      <a:cxn ang="0">
                        <a:pos x="7563" y="3283"/>
                      </a:cxn>
                      <a:cxn ang="0">
                        <a:pos x="9831" y="7791"/>
                      </a:cxn>
                      <a:cxn ang="0">
                        <a:pos x="8571" y="9656"/>
                      </a:cxn>
                      <a:cxn ang="0">
                        <a:pos x="7058" y="9034"/>
                      </a:cxn>
                      <a:cxn ang="0">
                        <a:pos x="3277" y="6858"/>
                      </a:cxn>
                      <a:cxn ang="0">
                        <a:pos x="3277" y="6858"/>
                      </a:cxn>
                    </a:cxnLst>
                    <a:rect l="0" t="0" r="r" b="b"/>
                    <a:pathLst>
                      <a:path w="9851" h="9716">
                        <a:moveTo>
                          <a:pt x="3277" y="6858"/>
                        </a:moveTo>
                        <a:cubicBezTo>
                          <a:pt x="2268" y="6159"/>
                          <a:pt x="1554" y="5589"/>
                          <a:pt x="1008" y="4838"/>
                        </a:cubicBezTo>
                        <a:cubicBezTo>
                          <a:pt x="462" y="4086"/>
                          <a:pt x="0" y="3128"/>
                          <a:pt x="0" y="2351"/>
                        </a:cubicBezTo>
                        <a:cubicBezTo>
                          <a:pt x="0" y="1573"/>
                          <a:pt x="168" y="485"/>
                          <a:pt x="1008" y="174"/>
                        </a:cubicBezTo>
                        <a:cubicBezTo>
                          <a:pt x="1848" y="-136"/>
                          <a:pt x="3949" y="-33"/>
                          <a:pt x="5042" y="485"/>
                        </a:cubicBezTo>
                        <a:cubicBezTo>
                          <a:pt x="6134" y="1003"/>
                          <a:pt x="6764" y="2066"/>
                          <a:pt x="7563" y="3283"/>
                        </a:cubicBezTo>
                        <a:cubicBezTo>
                          <a:pt x="8361" y="4501"/>
                          <a:pt x="9663" y="6729"/>
                          <a:pt x="9831" y="7791"/>
                        </a:cubicBezTo>
                        <a:cubicBezTo>
                          <a:pt x="10000" y="8853"/>
                          <a:pt x="9033" y="9449"/>
                          <a:pt x="8571" y="9656"/>
                        </a:cubicBezTo>
                        <a:cubicBezTo>
                          <a:pt x="8109" y="9864"/>
                          <a:pt x="7983" y="9501"/>
                          <a:pt x="7058" y="9034"/>
                        </a:cubicBezTo>
                        <a:cubicBezTo>
                          <a:pt x="6134" y="8568"/>
                          <a:pt x="4285" y="7558"/>
                          <a:pt x="3277" y="6858"/>
                        </a:cubicBezTo>
                        <a:close/>
                        <a:moveTo>
                          <a:pt x="3277" y="6858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37933" name="Picture 2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13" y="136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34" name="Picture 2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136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35" name="Picture 2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57" y="32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36" name="Picture 2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09" y="56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37" name="Picture 2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52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38" name="Picture 2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805" y="76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39" name="Picture 30"/>
                <p:cNvPicPr>
                  <a:picLocks noChangeAspect="1" noChangeArrowheads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4907" y="100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40" name="Picture 31"/>
                <p:cNvPicPr>
                  <a:picLocks noChangeAspect="1" noChangeArrowheads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4907" y="124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7912" name="Group 32"/>
              <p:cNvGrpSpPr>
                <a:grpSpLocks/>
              </p:cNvGrpSpPr>
              <p:nvPr/>
            </p:nvGrpSpPr>
            <p:grpSpPr bwMode="auto">
              <a:xfrm>
                <a:off x="4319" y="1000"/>
                <a:ext cx="522" cy="2967"/>
                <a:chOff x="4319" y="875"/>
                <a:chExt cx="522" cy="2967"/>
              </a:xfrm>
            </p:grpSpPr>
            <p:pic>
              <p:nvPicPr>
                <p:cNvPr id="37913" name="Picture 3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875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14" name="Picture 3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1067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15" name="Picture 3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1451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16" name="Picture 3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595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17" name="Picture 3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15" y="1691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18" name="Picture 3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1883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19" name="Picture 3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931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0" name="Picture 4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221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1" name="Picture 4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075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2" name="Picture 42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315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3" name="Picture 4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245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4" name="Picture 4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125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5" name="Picture 4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19" y="2603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6" name="Picture 4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93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7" name="Picture 4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317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8" name="Picture 4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275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29" name="Picture 4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341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30" name="Picture 5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65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931" name="Picture 5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3563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4148" name="Freeform 52"/>
            <p:cNvSpPr>
              <a:spLocks/>
            </p:cNvSpPr>
            <p:nvPr/>
          </p:nvSpPr>
          <p:spPr bwMode="auto">
            <a:xfrm>
              <a:off x="5003" y="3178"/>
              <a:ext cx="750" cy="1129"/>
            </a:xfrm>
            <a:custGeom>
              <a:avLst/>
              <a:gdLst/>
              <a:ahLst/>
              <a:cxnLst>
                <a:cxn ang="0">
                  <a:pos x="4960" y="496"/>
                </a:cxn>
                <a:cxn ang="0">
                  <a:pos x="5040" y="2607"/>
                </a:cxn>
                <a:cxn ang="0">
                  <a:pos x="4160" y="5160"/>
                </a:cxn>
                <a:cxn ang="0">
                  <a:pos x="1840" y="6830"/>
                </a:cxn>
                <a:cxn ang="0">
                  <a:pos x="0" y="7222"/>
                </a:cxn>
                <a:cxn ang="0">
                  <a:pos x="0" y="9236"/>
                </a:cxn>
                <a:cxn ang="0">
                  <a:pos x="10000" y="9236"/>
                </a:cxn>
                <a:cxn ang="0">
                  <a:pos x="10000" y="692"/>
                </a:cxn>
                <a:cxn ang="0">
                  <a:pos x="4960" y="496"/>
                </a:cxn>
                <a:cxn ang="0">
                  <a:pos x="4960" y="496"/>
                </a:cxn>
              </a:cxnLst>
              <a:rect l="0" t="0" r="r" b="b"/>
              <a:pathLst>
                <a:path w="10000" h="9236">
                  <a:moveTo>
                    <a:pt x="4960" y="496"/>
                  </a:moveTo>
                  <a:cubicBezTo>
                    <a:pt x="4120" y="815"/>
                    <a:pt x="5173" y="1830"/>
                    <a:pt x="5040" y="2607"/>
                  </a:cubicBezTo>
                  <a:cubicBezTo>
                    <a:pt x="4906" y="3384"/>
                    <a:pt x="4693" y="4456"/>
                    <a:pt x="4160" y="5160"/>
                  </a:cubicBezTo>
                  <a:cubicBezTo>
                    <a:pt x="3626" y="5864"/>
                    <a:pt x="2533" y="6486"/>
                    <a:pt x="1840" y="6830"/>
                  </a:cubicBezTo>
                  <a:cubicBezTo>
                    <a:pt x="1146" y="7173"/>
                    <a:pt x="306" y="6821"/>
                    <a:pt x="0" y="7222"/>
                  </a:cubicBezTo>
                  <a:lnTo>
                    <a:pt x="0" y="9236"/>
                  </a:lnTo>
                  <a:lnTo>
                    <a:pt x="10000" y="9236"/>
                  </a:lnTo>
                  <a:lnTo>
                    <a:pt x="10000" y="692"/>
                  </a:lnTo>
                  <a:cubicBezTo>
                    <a:pt x="9160" y="-764"/>
                    <a:pt x="6013" y="537"/>
                    <a:pt x="4960" y="496"/>
                  </a:cubicBezTo>
                  <a:close/>
                  <a:moveTo>
                    <a:pt x="4960" y="496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auto">
            <a:xfrm>
              <a:off x="4994" y="3053"/>
              <a:ext cx="768" cy="1260"/>
            </a:xfrm>
            <a:custGeom>
              <a:avLst/>
              <a:gdLst/>
              <a:ahLst/>
              <a:cxnLst>
                <a:cxn ang="0">
                  <a:pos x="0" y="10000"/>
                </a:cxn>
                <a:cxn ang="0">
                  <a:pos x="0" y="9000"/>
                </a:cxn>
                <a:cxn ang="0">
                  <a:pos x="2734" y="8190"/>
                </a:cxn>
                <a:cxn ang="0">
                  <a:pos x="4218" y="7285"/>
                </a:cxn>
                <a:cxn ang="0">
                  <a:pos x="5390" y="5666"/>
                </a:cxn>
                <a:cxn ang="0">
                  <a:pos x="5859" y="3619"/>
                </a:cxn>
                <a:cxn ang="0">
                  <a:pos x="5703" y="2047"/>
                </a:cxn>
                <a:cxn ang="0">
                  <a:pos x="8906" y="0"/>
                </a:cxn>
                <a:cxn ang="0">
                  <a:pos x="10000" y="142"/>
                </a:cxn>
                <a:cxn ang="0">
                  <a:pos x="10000" y="9952"/>
                </a:cxn>
                <a:cxn ang="0">
                  <a:pos x="0" y="10000"/>
                </a:cxn>
                <a:cxn ang="0">
                  <a:pos x="0" y="10000"/>
                </a:cxn>
              </a:cxnLst>
              <a:rect l="0" t="0" r="r" b="b"/>
              <a:pathLst>
                <a:path w="10000" h="10000">
                  <a:moveTo>
                    <a:pt x="0" y="10000"/>
                  </a:moveTo>
                  <a:lnTo>
                    <a:pt x="0" y="9000"/>
                  </a:lnTo>
                  <a:lnTo>
                    <a:pt x="2734" y="8190"/>
                  </a:lnTo>
                  <a:lnTo>
                    <a:pt x="4218" y="7285"/>
                  </a:lnTo>
                  <a:lnTo>
                    <a:pt x="5390" y="5666"/>
                  </a:lnTo>
                  <a:lnTo>
                    <a:pt x="5859" y="3619"/>
                  </a:lnTo>
                  <a:lnTo>
                    <a:pt x="5703" y="2047"/>
                  </a:lnTo>
                  <a:lnTo>
                    <a:pt x="8906" y="0"/>
                  </a:lnTo>
                  <a:lnTo>
                    <a:pt x="10000" y="142"/>
                  </a:lnTo>
                  <a:lnTo>
                    <a:pt x="10000" y="9952"/>
                  </a:lnTo>
                  <a:lnTo>
                    <a:pt x="0" y="10000"/>
                  </a:lnTo>
                  <a:close/>
                  <a:moveTo>
                    <a:pt x="0" y="10000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auto">
            <a:xfrm>
              <a:off x="4991" y="1862"/>
              <a:ext cx="752" cy="2441"/>
            </a:xfrm>
            <a:custGeom>
              <a:avLst/>
              <a:gdLst/>
              <a:ahLst/>
              <a:cxnLst>
                <a:cxn ang="0">
                  <a:pos x="7041" y="82"/>
                </a:cxn>
                <a:cxn ang="0">
                  <a:pos x="5881" y="1710"/>
                </a:cxn>
                <a:cxn ang="0">
                  <a:pos x="3794" y="3267"/>
                </a:cxn>
                <a:cxn ang="0">
                  <a:pos x="933" y="4612"/>
                </a:cxn>
                <a:cxn ang="0">
                  <a:pos x="5" y="4895"/>
                </a:cxn>
                <a:cxn ang="0">
                  <a:pos x="1242" y="4942"/>
                </a:cxn>
                <a:cxn ang="0">
                  <a:pos x="3639" y="5131"/>
                </a:cxn>
                <a:cxn ang="0">
                  <a:pos x="5031" y="5626"/>
                </a:cxn>
                <a:cxn ang="0">
                  <a:pos x="6113" y="6334"/>
                </a:cxn>
                <a:cxn ang="0">
                  <a:pos x="6113" y="7372"/>
                </a:cxn>
                <a:cxn ang="0">
                  <a:pos x="4722" y="8528"/>
                </a:cxn>
                <a:cxn ang="0">
                  <a:pos x="1551" y="9378"/>
                </a:cxn>
                <a:cxn ang="0">
                  <a:pos x="237" y="9519"/>
                </a:cxn>
                <a:cxn ang="0">
                  <a:pos x="2479" y="9590"/>
                </a:cxn>
                <a:cxn ang="0">
                  <a:pos x="4953" y="9283"/>
                </a:cxn>
                <a:cxn ang="0">
                  <a:pos x="6423" y="8670"/>
                </a:cxn>
                <a:cxn ang="0">
                  <a:pos x="7660" y="8269"/>
                </a:cxn>
                <a:cxn ang="0">
                  <a:pos x="8897" y="8269"/>
                </a:cxn>
                <a:cxn ang="0">
                  <a:pos x="9515" y="8399"/>
                </a:cxn>
                <a:cxn ang="0">
                  <a:pos x="9129" y="8033"/>
                </a:cxn>
                <a:cxn ang="0">
                  <a:pos x="8510" y="6735"/>
                </a:cxn>
                <a:cxn ang="0">
                  <a:pos x="8588" y="5768"/>
                </a:cxn>
                <a:cxn ang="0">
                  <a:pos x="9206" y="5107"/>
                </a:cxn>
                <a:cxn ang="0">
                  <a:pos x="9593" y="4423"/>
                </a:cxn>
                <a:cxn ang="0">
                  <a:pos x="7041" y="82"/>
                </a:cxn>
                <a:cxn ang="0">
                  <a:pos x="7041" y="82"/>
                </a:cxn>
              </a:cxnLst>
              <a:rect l="0" t="0" r="r" b="b"/>
              <a:pathLst>
                <a:path w="9709" h="9601">
                  <a:moveTo>
                    <a:pt x="7041" y="82"/>
                  </a:moveTo>
                  <a:cubicBezTo>
                    <a:pt x="6423" y="-370"/>
                    <a:pt x="6423" y="1179"/>
                    <a:pt x="5881" y="1710"/>
                  </a:cubicBezTo>
                  <a:cubicBezTo>
                    <a:pt x="5340" y="2241"/>
                    <a:pt x="4618" y="2783"/>
                    <a:pt x="3794" y="3267"/>
                  </a:cubicBezTo>
                  <a:cubicBezTo>
                    <a:pt x="2969" y="3751"/>
                    <a:pt x="1564" y="4340"/>
                    <a:pt x="933" y="4612"/>
                  </a:cubicBezTo>
                  <a:cubicBezTo>
                    <a:pt x="301" y="4883"/>
                    <a:pt x="-46" y="4840"/>
                    <a:pt x="5" y="4895"/>
                  </a:cubicBezTo>
                  <a:cubicBezTo>
                    <a:pt x="57" y="4950"/>
                    <a:pt x="636" y="4903"/>
                    <a:pt x="1242" y="4942"/>
                  </a:cubicBezTo>
                  <a:cubicBezTo>
                    <a:pt x="1848" y="4981"/>
                    <a:pt x="3008" y="5017"/>
                    <a:pt x="3639" y="5131"/>
                  </a:cubicBezTo>
                  <a:cubicBezTo>
                    <a:pt x="4271" y="5245"/>
                    <a:pt x="4618" y="5426"/>
                    <a:pt x="5031" y="5626"/>
                  </a:cubicBezTo>
                  <a:cubicBezTo>
                    <a:pt x="5443" y="5827"/>
                    <a:pt x="5933" y="6043"/>
                    <a:pt x="6113" y="6334"/>
                  </a:cubicBezTo>
                  <a:cubicBezTo>
                    <a:pt x="6294" y="6625"/>
                    <a:pt x="6345" y="7007"/>
                    <a:pt x="6113" y="7372"/>
                  </a:cubicBezTo>
                  <a:cubicBezTo>
                    <a:pt x="5881" y="7738"/>
                    <a:pt x="5482" y="8194"/>
                    <a:pt x="4722" y="8528"/>
                  </a:cubicBezTo>
                  <a:cubicBezTo>
                    <a:pt x="3961" y="8863"/>
                    <a:pt x="3021" y="9177"/>
                    <a:pt x="1551" y="9378"/>
                  </a:cubicBezTo>
                  <a:cubicBezTo>
                    <a:pt x="804" y="9543"/>
                    <a:pt x="82" y="9484"/>
                    <a:pt x="237" y="9519"/>
                  </a:cubicBezTo>
                  <a:cubicBezTo>
                    <a:pt x="392" y="9555"/>
                    <a:pt x="1693" y="9630"/>
                    <a:pt x="2479" y="9590"/>
                  </a:cubicBezTo>
                  <a:cubicBezTo>
                    <a:pt x="3265" y="9551"/>
                    <a:pt x="4296" y="9437"/>
                    <a:pt x="4953" y="9283"/>
                  </a:cubicBezTo>
                  <a:cubicBezTo>
                    <a:pt x="5611" y="9130"/>
                    <a:pt x="5972" y="8839"/>
                    <a:pt x="6423" y="8670"/>
                  </a:cubicBezTo>
                  <a:cubicBezTo>
                    <a:pt x="6874" y="8501"/>
                    <a:pt x="7247" y="8336"/>
                    <a:pt x="7660" y="8269"/>
                  </a:cubicBezTo>
                  <a:cubicBezTo>
                    <a:pt x="8072" y="8202"/>
                    <a:pt x="8588" y="8245"/>
                    <a:pt x="8897" y="8269"/>
                  </a:cubicBezTo>
                  <a:cubicBezTo>
                    <a:pt x="9206" y="8292"/>
                    <a:pt x="9477" y="8438"/>
                    <a:pt x="9515" y="8399"/>
                  </a:cubicBezTo>
                  <a:cubicBezTo>
                    <a:pt x="9554" y="8359"/>
                    <a:pt x="9296" y="8308"/>
                    <a:pt x="9129" y="8033"/>
                  </a:cubicBezTo>
                  <a:cubicBezTo>
                    <a:pt x="8961" y="7758"/>
                    <a:pt x="8600" y="7113"/>
                    <a:pt x="8510" y="6735"/>
                  </a:cubicBezTo>
                  <a:cubicBezTo>
                    <a:pt x="8420" y="6358"/>
                    <a:pt x="8472" y="6039"/>
                    <a:pt x="8588" y="5768"/>
                  </a:cubicBezTo>
                  <a:cubicBezTo>
                    <a:pt x="8704" y="5497"/>
                    <a:pt x="9039" y="5331"/>
                    <a:pt x="9206" y="5107"/>
                  </a:cubicBezTo>
                  <a:cubicBezTo>
                    <a:pt x="9374" y="4883"/>
                    <a:pt x="9954" y="5241"/>
                    <a:pt x="9593" y="4423"/>
                  </a:cubicBezTo>
                  <a:cubicBezTo>
                    <a:pt x="9232" y="3605"/>
                    <a:pt x="7660" y="534"/>
                    <a:pt x="7041" y="82"/>
                  </a:cubicBezTo>
                  <a:close/>
                  <a:moveTo>
                    <a:pt x="7041" y="82"/>
                  </a:moveTo>
                </a:path>
              </a:pathLst>
            </a:custGeom>
            <a:gradFill rotWithShape="0">
              <a:gsLst>
                <a:gs pos="0">
                  <a:srgbClr val="2B492D"/>
                </a:gs>
                <a:gs pos="100000">
                  <a:srgbClr val="60A16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auto">
            <a:xfrm>
              <a:off x="5039" y="2225"/>
              <a:ext cx="606" cy="1362"/>
            </a:xfrm>
            <a:custGeom>
              <a:avLst/>
              <a:gdLst/>
              <a:ahLst/>
              <a:cxnLst>
                <a:cxn ang="0">
                  <a:pos x="7876" y="0"/>
                </a:cxn>
                <a:cxn ang="0">
                  <a:pos x="6515" y="2747"/>
                </a:cxn>
                <a:cxn ang="0">
                  <a:pos x="3500" y="5625"/>
                </a:cxn>
                <a:cxn ang="0">
                  <a:pos x="0" y="8111"/>
                </a:cxn>
                <a:cxn ang="0">
                  <a:pos x="1653" y="7980"/>
                </a:cxn>
                <a:cxn ang="0">
                  <a:pos x="4570" y="8111"/>
                </a:cxn>
                <a:cxn ang="0">
                  <a:pos x="6126" y="8590"/>
                </a:cxn>
                <a:cxn ang="0">
                  <a:pos x="7001" y="9201"/>
                </a:cxn>
                <a:cxn ang="0">
                  <a:pos x="7196" y="9899"/>
                </a:cxn>
                <a:cxn ang="0">
                  <a:pos x="8071" y="8721"/>
                </a:cxn>
                <a:cxn ang="0">
                  <a:pos x="9141" y="5974"/>
                </a:cxn>
                <a:cxn ang="0">
                  <a:pos x="9821" y="2617"/>
                </a:cxn>
                <a:cxn ang="0">
                  <a:pos x="7876" y="0"/>
                </a:cxn>
                <a:cxn ang="0">
                  <a:pos x="7876" y="0"/>
                </a:cxn>
              </a:cxnLst>
              <a:rect l="0" t="0" r="r" b="b"/>
              <a:pathLst>
                <a:path w="9855" h="9906">
                  <a:moveTo>
                    <a:pt x="7876" y="0"/>
                  </a:moveTo>
                  <a:cubicBezTo>
                    <a:pt x="7325" y="22"/>
                    <a:pt x="7244" y="1810"/>
                    <a:pt x="6515" y="2747"/>
                  </a:cubicBezTo>
                  <a:cubicBezTo>
                    <a:pt x="5786" y="3685"/>
                    <a:pt x="4586" y="4731"/>
                    <a:pt x="3500" y="5625"/>
                  </a:cubicBezTo>
                  <a:cubicBezTo>
                    <a:pt x="2414" y="6519"/>
                    <a:pt x="307" y="7718"/>
                    <a:pt x="0" y="8111"/>
                  </a:cubicBezTo>
                  <a:cubicBezTo>
                    <a:pt x="777" y="8111"/>
                    <a:pt x="891" y="7980"/>
                    <a:pt x="1653" y="7980"/>
                  </a:cubicBezTo>
                  <a:cubicBezTo>
                    <a:pt x="2414" y="7980"/>
                    <a:pt x="3824" y="8009"/>
                    <a:pt x="4570" y="8111"/>
                  </a:cubicBezTo>
                  <a:cubicBezTo>
                    <a:pt x="5316" y="8213"/>
                    <a:pt x="5721" y="8409"/>
                    <a:pt x="6126" y="8590"/>
                  </a:cubicBezTo>
                  <a:cubicBezTo>
                    <a:pt x="6531" y="8772"/>
                    <a:pt x="6823" y="8983"/>
                    <a:pt x="7001" y="9201"/>
                  </a:cubicBezTo>
                  <a:cubicBezTo>
                    <a:pt x="7179" y="9419"/>
                    <a:pt x="7017" y="9979"/>
                    <a:pt x="7196" y="9899"/>
                  </a:cubicBezTo>
                  <a:cubicBezTo>
                    <a:pt x="7374" y="9819"/>
                    <a:pt x="7747" y="9375"/>
                    <a:pt x="8071" y="8721"/>
                  </a:cubicBezTo>
                  <a:cubicBezTo>
                    <a:pt x="8395" y="8067"/>
                    <a:pt x="8849" y="6992"/>
                    <a:pt x="9141" y="5974"/>
                  </a:cubicBezTo>
                  <a:cubicBezTo>
                    <a:pt x="9432" y="4957"/>
                    <a:pt x="10000" y="3583"/>
                    <a:pt x="9821" y="2617"/>
                  </a:cubicBezTo>
                  <a:cubicBezTo>
                    <a:pt x="9643" y="1650"/>
                    <a:pt x="8427" y="-21"/>
                    <a:pt x="7876" y="0"/>
                  </a:cubicBezTo>
                  <a:close/>
                  <a:moveTo>
                    <a:pt x="7876" y="0"/>
                  </a:moveTo>
                </a:path>
              </a:pathLst>
            </a:custGeom>
            <a:blipFill dpi="0" rotWithShape="0">
              <a:blip r:embed="rId15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auto">
            <a:xfrm>
              <a:off x="5194" y="289"/>
              <a:ext cx="567" cy="3051"/>
            </a:xfrm>
            <a:custGeom>
              <a:avLst/>
              <a:gdLst/>
              <a:ahLst/>
              <a:cxnLst>
                <a:cxn ang="0">
                  <a:pos x="587" y="117"/>
                </a:cxn>
                <a:cxn ang="0">
                  <a:pos x="2566" y="1551"/>
                </a:cxn>
                <a:cxn ang="0">
                  <a:pos x="4857" y="3042"/>
                </a:cxn>
                <a:cxn ang="0">
                  <a:pos x="7045" y="4438"/>
                </a:cxn>
                <a:cxn ang="0">
                  <a:pos x="9858" y="5608"/>
                </a:cxn>
                <a:cxn ang="0">
                  <a:pos x="9858" y="9532"/>
                </a:cxn>
                <a:cxn ang="0">
                  <a:pos x="7045" y="7966"/>
                </a:cxn>
                <a:cxn ang="0">
                  <a:pos x="4232" y="5476"/>
                </a:cxn>
                <a:cxn ang="0">
                  <a:pos x="2045" y="2948"/>
                </a:cxn>
                <a:cxn ang="0">
                  <a:pos x="66" y="400"/>
                </a:cxn>
                <a:cxn ang="0">
                  <a:pos x="587" y="117"/>
                </a:cxn>
                <a:cxn ang="0">
                  <a:pos x="587" y="117"/>
                </a:cxn>
              </a:cxnLst>
              <a:rect l="0" t="0" r="r" b="b"/>
              <a:pathLst>
                <a:path w="9858" h="9606">
                  <a:moveTo>
                    <a:pt x="587" y="117"/>
                  </a:moveTo>
                  <a:cubicBezTo>
                    <a:pt x="1003" y="309"/>
                    <a:pt x="1854" y="1064"/>
                    <a:pt x="2566" y="1551"/>
                  </a:cubicBezTo>
                  <a:cubicBezTo>
                    <a:pt x="3278" y="2039"/>
                    <a:pt x="4111" y="2561"/>
                    <a:pt x="4857" y="3042"/>
                  </a:cubicBezTo>
                  <a:cubicBezTo>
                    <a:pt x="5604" y="3523"/>
                    <a:pt x="6212" y="4010"/>
                    <a:pt x="7045" y="4438"/>
                  </a:cubicBezTo>
                  <a:cubicBezTo>
                    <a:pt x="7878" y="4866"/>
                    <a:pt x="9389" y="4759"/>
                    <a:pt x="9858" y="5608"/>
                  </a:cubicBezTo>
                  <a:lnTo>
                    <a:pt x="9858" y="9532"/>
                  </a:lnTo>
                  <a:cubicBezTo>
                    <a:pt x="9389" y="9926"/>
                    <a:pt x="7983" y="8642"/>
                    <a:pt x="7045" y="7966"/>
                  </a:cubicBezTo>
                  <a:cubicBezTo>
                    <a:pt x="6107" y="7290"/>
                    <a:pt x="5066" y="6312"/>
                    <a:pt x="4232" y="5476"/>
                  </a:cubicBezTo>
                  <a:cubicBezTo>
                    <a:pt x="3399" y="4639"/>
                    <a:pt x="2739" y="3793"/>
                    <a:pt x="2045" y="2948"/>
                  </a:cubicBezTo>
                  <a:cubicBezTo>
                    <a:pt x="1351" y="2102"/>
                    <a:pt x="274" y="866"/>
                    <a:pt x="66" y="400"/>
                  </a:cubicBezTo>
                  <a:cubicBezTo>
                    <a:pt x="-142" y="-65"/>
                    <a:pt x="170" y="-74"/>
                    <a:pt x="587" y="117"/>
                  </a:cubicBezTo>
                  <a:close/>
                  <a:moveTo>
                    <a:pt x="587" y="117"/>
                  </a:moveTo>
                </a:path>
              </a:pathLst>
            </a:custGeom>
            <a:blipFill dpi="0" rotWithShape="0">
              <a:blip r:embed="rId15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auto">
            <a:xfrm>
              <a:off x="5202" y="196"/>
              <a:ext cx="560" cy="1897"/>
            </a:xfrm>
            <a:custGeom>
              <a:avLst/>
              <a:gdLst/>
              <a:ahLst/>
              <a:cxnLst>
                <a:cxn ang="0">
                  <a:pos x="1003" y="125"/>
                </a:cxn>
                <a:cxn ang="0">
                  <a:pos x="3411" y="2637"/>
                </a:cxn>
                <a:cxn ang="0">
                  <a:pos x="6448" y="5489"/>
                </a:cxn>
                <a:cxn ang="0">
                  <a:pos x="9799" y="7939"/>
                </a:cxn>
                <a:cxn ang="0">
                  <a:pos x="9799" y="9800"/>
                </a:cxn>
                <a:cxn ang="0">
                  <a:pos x="5401" y="7288"/>
                </a:cxn>
                <a:cxn ang="0">
                  <a:pos x="2364" y="3412"/>
                </a:cxn>
                <a:cxn ang="0">
                  <a:pos x="60" y="683"/>
                </a:cxn>
                <a:cxn ang="0">
                  <a:pos x="1003" y="125"/>
                </a:cxn>
                <a:cxn ang="0">
                  <a:pos x="1003" y="125"/>
                </a:cxn>
              </a:cxnLst>
              <a:rect l="0" t="0" r="r" b="b"/>
              <a:pathLst>
                <a:path w="9799" h="9800">
                  <a:moveTo>
                    <a:pt x="1003" y="125"/>
                  </a:moveTo>
                  <a:cubicBezTo>
                    <a:pt x="1561" y="451"/>
                    <a:pt x="2504" y="1743"/>
                    <a:pt x="3411" y="2637"/>
                  </a:cubicBezTo>
                  <a:cubicBezTo>
                    <a:pt x="4319" y="3531"/>
                    <a:pt x="5383" y="4606"/>
                    <a:pt x="6448" y="5489"/>
                  </a:cubicBezTo>
                  <a:cubicBezTo>
                    <a:pt x="7512" y="6373"/>
                    <a:pt x="9240" y="7221"/>
                    <a:pt x="9799" y="7939"/>
                  </a:cubicBezTo>
                  <a:lnTo>
                    <a:pt x="9799" y="9800"/>
                  </a:lnTo>
                  <a:cubicBezTo>
                    <a:pt x="9066" y="9691"/>
                    <a:pt x="6640" y="8352"/>
                    <a:pt x="5401" y="7288"/>
                  </a:cubicBezTo>
                  <a:cubicBezTo>
                    <a:pt x="4161" y="6223"/>
                    <a:pt x="3254" y="4513"/>
                    <a:pt x="2364" y="3412"/>
                  </a:cubicBezTo>
                  <a:cubicBezTo>
                    <a:pt x="1474" y="2311"/>
                    <a:pt x="322" y="1216"/>
                    <a:pt x="60" y="683"/>
                  </a:cubicBezTo>
                  <a:cubicBezTo>
                    <a:pt x="-201" y="151"/>
                    <a:pt x="444" y="-200"/>
                    <a:pt x="1003" y="125"/>
                  </a:cubicBezTo>
                  <a:close/>
                  <a:moveTo>
                    <a:pt x="1003" y="125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auto">
            <a:xfrm>
              <a:off x="4997" y="-7"/>
              <a:ext cx="332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auto">
            <a:xfrm>
              <a:off x="4997" y="-6"/>
              <a:ext cx="173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37904" name="Group 60"/>
            <p:cNvGrpSpPr>
              <a:grpSpLocks/>
            </p:cNvGrpSpPr>
            <p:nvPr/>
          </p:nvGrpSpPr>
          <p:grpSpPr bwMode="auto">
            <a:xfrm>
              <a:off x="4940" y="-6"/>
              <a:ext cx="72" cy="4320"/>
              <a:chOff x="4321" y="-6"/>
              <a:chExt cx="72" cy="4319"/>
            </a:xfrm>
          </p:grpSpPr>
          <p:sp>
            <p:nvSpPr>
              <p:cNvPr id="4157" name="Freeform 61"/>
              <p:cNvSpPr>
                <a:spLocks/>
              </p:cNvSpPr>
              <p:nvPr/>
            </p:nvSpPr>
            <p:spPr bwMode="auto">
              <a:xfrm>
                <a:off x="4329" y="-6"/>
                <a:ext cx="56" cy="43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9E2B6"/>
                  </a:gs>
                  <a:gs pos="100000">
                    <a:srgbClr val="FBE4A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4158" name="Text Box 62"/>
              <p:cNvSpPr txBox="1">
                <a:spLocks noChangeArrowheads="1"/>
              </p:cNvSpPr>
              <p:nvPr/>
            </p:nvSpPr>
            <p:spPr bwMode="auto">
              <a:xfrm>
                <a:off x="4321" y="21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159" name="Freeform 63"/>
            <p:cNvSpPr>
              <a:spLocks/>
            </p:cNvSpPr>
            <p:nvPr/>
          </p:nvSpPr>
          <p:spPr bwMode="auto">
            <a:xfrm>
              <a:off x="5007" y="3918"/>
              <a:ext cx="723" cy="387"/>
            </a:xfrm>
            <a:custGeom>
              <a:avLst/>
              <a:gdLst/>
              <a:ahLst/>
              <a:cxnLst>
                <a:cxn ang="0">
                  <a:pos x="0" y="9424"/>
                </a:cxn>
                <a:cxn ang="0">
                  <a:pos x="1561" y="9001"/>
                </a:cxn>
                <a:cxn ang="0">
                  <a:pos x="3468" y="8048"/>
                </a:cxn>
                <a:cxn ang="0">
                  <a:pos x="5087" y="5509"/>
                </a:cxn>
                <a:cxn ang="0">
                  <a:pos x="6185" y="2334"/>
                </a:cxn>
                <a:cxn ang="0">
                  <a:pos x="7110" y="429"/>
                </a:cxn>
                <a:cxn ang="0">
                  <a:pos x="8324" y="6"/>
                </a:cxn>
                <a:cxn ang="0">
                  <a:pos x="9075" y="535"/>
                </a:cxn>
                <a:cxn ang="0">
                  <a:pos x="9711" y="1699"/>
                </a:cxn>
                <a:cxn ang="0">
                  <a:pos x="9711" y="3604"/>
                </a:cxn>
                <a:cxn ang="0">
                  <a:pos x="8092" y="5932"/>
                </a:cxn>
                <a:cxn ang="0">
                  <a:pos x="6127" y="7837"/>
                </a:cxn>
                <a:cxn ang="0">
                  <a:pos x="3526" y="9424"/>
                </a:cxn>
                <a:cxn ang="0">
                  <a:pos x="1618" y="9953"/>
                </a:cxn>
                <a:cxn ang="0">
                  <a:pos x="0" y="9424"/>
                </a:cxn>
                <a:cxn ang="0">
                  <a:pos x="0" y="9424"/>
                </a:cxn>
              </a:cxnLst>
              <a:rect l="0" t="0" r="r" b="b"/>
              <a:pathLst>
                <a:path w="9859" h="9954">
                  <a:moveTo>
                    <a:pt x="0" y="9424"/>
                  </a:moveTo>
                  <a:cubicBezTo>
                    <a:pt x="-14" y="9265"/>
                    <a:pt x="983" y="9239"/>
                    <a:pt x="1561" y="9001"/>
                  </a:cubicBezTo>
                  <a:cubicBezTo>
                    <a:pt x="2139" y="8763"/>
                    <a:pt x="2876" y="8630"/>
                    <a:pt x="3468" y="8048"/>
                  </a:cubicBezTo>
                  <a:cubicBezTo>
                    <a:pt x="4061" y="7466"/>
                    <a:pt x="4639" y="6461"/>
                    <a:pt x="5087" y="5509"/>
                  </a:cubicBezTo>
                  <a:cubicBezTo>
                    <a:pt x="5535" y="4556"/>
                    <a:pt x="5853" y="3181"/>
                    <a:pt x="6185" y="2334"/>
                  </a:cubicBezTo>
                  <a:cubicBezTo>
                    <a:pt x="6517" y="1487"/>
                    <a:pt x="6749" y="826"/>
                    <a:pt x="7110" y="429"/>
                  </a:cubicBezTo>
                  <a:cubicBezTo>
                    <a:pt x="7471" y="32"/>
                    <a:pt x="7991" y="-20"/>
                    <a:pt x="8324" y="6"/>
                  </a:cubicBezTo>
                  <a:cubicBezTo>
                    <a:pt x="8656" y="32"/>
                    <a:pt x="8844" y="244"/>
                    <a:pt x="9075" y="535"/>
                  </a:cubicBezTo>
                  <a:cubicBezTo>
                    <a:pt x="9306" y="826"/>
                    <a:pt x="9610" y="1196"/>
                    <a:pt x="9711" y="1699"/>
                  </a:cubicBezTo>
                  <a:cubicBezTo>
                    <a:pt x="9812" y="2202"/>
                    <a:pt x="9986" y="2890"/>
                    <a:pt x="9711" y="3604"/>
                  </a:cubicBezTo>
                  <a:cubicBezTo>
                    <a:pt x="9436" y="4318"/>
                    <a:pt x="8685" y="5218"/>
                    <a:pt x="8092" y="5932"/>
                  </a:cubicBezTo>
                  <a:cubicBezTo>
                    <a:pt x="7500" y="6646"/>
                    <a:pt x="6893" y="7255"/>
                    <a:pt x="6127" y="7837"/>
                  </a:cubicBezTo>
                  <a:cubicBezTo>
                    <a:pt x="5361" y="8419"/>
                    <a:pt x="4277" y="9080"/>
                    <a:pt x="3526" y="9424"/>
                  </a:cubicBezTo>
                  <a:cubicBezTo>
                    <a:pt x="2775" y="9768"/>
                    <a:pt x="2240" y="9927"/>
                    <a:pt x="1618" y="9953"/>
                  </a:cubicBezTo>
                  <a:cubicBezTo>
                    <a:pt x="997" y="9980"/>
                    <a:pt x="14" y="9583"/>
                    <a:pt x="0" y="9424"/>
                  </a:cubicBezTo>
                  <a:close/>
                  <a:moveTo>
                    <a:pt x="0" y="9424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37906" name="Group 64"/>
            <p:cNvGrpSpPr>
              <a:grpSpLocks/>
            </p:cNvGrpSpPr>
            <p:nvPr/>
          </p:nvGrpSpPr>
          <p:grpSpPr bwMode="auto">
            <a:xfrm rot="5400000">
              <a:off x="2717" y="2082"/>
              <a:ext cx="4320" cy="142"/>
              <a:chOff x="-7" y="-4328"/>
              <a:chExt cx="4320" cy="142"/>
            </a:xfrm>
          </p:grpSpPr>
          <p:sp>
            <p:nvSpPr>
              <p:cNvPr id="4161" name="Freeform 65"/>
              <p:cNvSpPr>
                <a:spLocks/>
              </p:cNvSpPr>
              <p:nvPr/>
            </p:nvSpPr>
            <p:spPr bwMode="auto">
              <a:xfrm>
                <a:off x="-7" y="-4328"/>
                <a:ext cx="4320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1" y="10000"/>
                  </a:cxn>
                  <a:cxn ang="0">
                    <a:pos x="9718" y="10000"/>
                  </a:cxn>
                  <a:cxn ang="0">
                    <a:pos x="10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281" y="10000"/>
                    </a:lnTo>
                    <a:lnTo>
                      <a:pt x="9718" y="10000"/>
                    </a:lnTo>
                    <a:lnTo>
                      <a:pt x="1000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4162" name="Text Box 66"/>
              <p:cNvSpPr txBox="1">
                <a:spLocks noChangeArrowheads="1"/>
              </p:cNvSpPr>
              <p:nvPr/>
            </p:nvSpPr>
            <p:spPr bwMode="auto">
              <a:xfrm rot="-5399999">
                <a:off x="2128" y="-4300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 spd="med">
    <p:fade thruBlk="1"/>
  </p:transition>
  <p:txStyles>
    <p:titleStyle>
      <a:lvl1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+mj-lt"/>
          <a:ea typeface="ＭＳ Ｐゴシック" charset="-128"/>
          <a:cs typeface="ＭＳ Ｐゴシック" charset="-128"/>
        </a:defRPr>
      </a:lvl1pPr>
      <a:lvl2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2pPr>
      <a:lvl3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3pPr>
      <a:lvl4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4pPr>
      <a:lvl5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5pPr>
      <a:lvl6pPr marL="5111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6pPr>
      <a:lvl7pPr marL="9683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7pPr>
      <a:lvl8pPr marL="14255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8pPr>
      <a:lvl9pPr marL="18827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9pPr>
    </p:titleStyle>
    <p:bodyStyle>
      <a:lvl1pPr marL="371475" indent="-279400" algn="l" rtl="0" eaLnBrk="0" fontAlgn="base" hangingPunct="0">
        <a:lnSpc>
          <a:spcPts val="3700"/>
        </a:lnSpc>
        <a:spcBef>
          <a:spcPct val="0"/>
        </a:spcBef>
        <a:spcAft>
          <a:spcPts val="700"/>
        </a:spcAft>
        <a:buSzPct val="99000"/>
        <a:buBlip>
          <a:blip r:embed="rId16"/>
        </a:buBlip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28675" indent="-279400" algn="l" rtl="0" eaLnBrk="0" fontAlgn="base" hangingPunct="0">
        <a:lnSpc>
          <a:spcPts val="3400"/>
        </a:lnSpc>
        <a:spcBef>
          <a:spcPct val="0"/>
        </a:spcBef>
        <a:spcAft>
          <a:spcPts val="500"/>
        </a:spcAft>
        <a:buSzPct val="80000"/>
        <a:buBlip>
          <a:blip r:embed="rId17"/>
        </a:buBlip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285875" indent="-279400" algn="l" rtl="0" eaLnBrk="0" fontAlgn="base" hangingPunct="0">
        <a:lnSpc>
          <a:spcPts val="2800"/>
        </a:lnSpc>
        <a:spcBef>
          <a:spcPct val="0"/>
        </a:spcBef>
        <a:spcAft>
          <a:spcPts val="500"/>
        </a:spcAft>
        <a:buSzPct val="70000"/>
        <a:buBlip>
          <a:blip r:embed="rId18"/>
        </a:buBlip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830388" indent="-366713" algn="l" rtl="0" eaLnBrk="0" fontAlgn="base" hangingPunct="0">
        <a:lnSpc>
          <a:spcPts val="2300"/>
        </a:lnSpc>
        <a:spcBef>
          <a:spcPct val="0"/>
        </a:spcBef>
        <a:spcAft>
          <a:spcPts val="400"/>
        </a:spcAft>
        <a:buSzPct val="100000"/>
        <a:buFont typeface="Arial" pitchFamily="-112" charset="0"/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287588" indent="-366713"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pitchFamily="-112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7447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019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6591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1163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19075" y="227013"/>
            <a:ext cx="7477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Text</a:t>
            </a:r>
          </a:p>
        </p:txBody>
      </p:sp>
      <p:grpSp>
        <p:nvGrpSpPr>
          <p:cNvPr id="50179" name="Group 2"/>
          <p:cNvGrpSpPr>
            <a:grpSpLocks/>
          </p:cNvGrpSpPr>
          <p:nvPr/>
        </p:nvGrpSpPr>
        <p:grpSpPr bwMode="auto">
          <a:xfrm>
            <a:off x="-12700" y="-50800"/>
            <a:ext cx="9158288" cy="6956425"/>
            <a:chOff x="-7" y="-28"/>
            <a:chExt cx="5769" cy="4382"/>
          </a:xfrm>
        </p:grpSpPr>
        <p:grpSp>
          <p:nvGrpSpPr>
            <p:cNvPr id="50180" name="Group 3"/>
            <p:cNvGrpSpPr>
              <a:grpSpLocks/>
            </p:cNvGrpSpPr>
            <p:nvPr/>
          </p:nvGrpSpPr>
          <p:grpSpPr bwMode="auto">
            <a:xfrm>
              <a:off x="-7" y="4158"/>
              <a:ext cx="5089" cy="196"/>
              <a:chOff x="-7" y="3634"/>
              <a:chExt cx="5089" cy="196"/>
            </a:xfrm>
          </p:grpSpPr>
          <p:sp>
            <p:nvSpPr>
              <p:cNvPr id="5124" name="Freeform 4"/>
              <p:cNvSpPr>
                <a:spLocks/>
              </p:cNvSpPr>
              <p:nvPr/>
            </p:nvSpPr>
            <p:spPr bwMode="auto">
              <a:xfrm>
                <a:off x="-7" y="3634"/>
                <a:ext cx="5089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62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125" name="Text Box 5"/>
              <p:cNvSpPr txBox="1">
                <a:spLocks noChangeArrowheads="1"/>
              </p:cNvSpPr>
              <p:nvPr/>
            </p:nvSpPr>
            <p:spPr bwMode="auto">
              <a:xfrm>
                <a:off x="2501" y="3662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0181" name="Group 6"/>
            <p:cNvGrpSpPr>
              <a:grpSpLocks/>
            </p:cNvGrpSpPr>
            <p:nvPr/>
          </p:nvGrpSpPr>
          <p:grpSpPr bwMode="auto">
            <a:xfrm>
              <a:off x="-7" y="-28"/>
              <a:ext cx="5089" cy="196"/>
              <a:chOff x="-7" y="-28"/>
              <a:chExt cx="5089" cy="196"/>
            </a:xfrm>
          </p:grpSpPr>
          <p:sp>
            <p:nvSpPr>
              <p:cNvPr id="5127" name="Freeform 7"/>
              <p:cNvSpPr>
                <a:spLocks/>
              </p:cNvSpPr>
              <p:nvPr/>
            </p:nvSpPr>
            <p:spPr bwMode="auto">
              <a:xfrm>
                <a:off x="-7" y="-28"/>
                <a:ext cx="5089" cy="12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128" name="Text Box 8"/>
              <p:cNvSpPr txBox="1">
                <a:spLocks noChangeArrowheads="1"/>
              </p:cNvSpPr>
              <p:nvPr/>
            </p:nvSpPr>
            <p:spPr bwMode="auto">
              <a:xfrm>
                <a:off x="2501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0182" name="Group 9"/>
            <p:cNvGrpSpPr>
              <a:grpSpLocks/>
            </p:cNvGrpSpPr>
            <p:nvPr/>
          </p:nvGrpSpPr>
          <p:grpSpPr bwMode="auto">
            <a:xfrm>
              <a:off x="5003" y="-28"/>
              <a:ext cx="758" cy="4320"/>
              <a:chOff x="4376" y="-28"/>
              <a:chExt cx="758" cy="4320"/>
            </a:xfrm>
          </p:grpSpPr>
          <p:sp>
            <p:nvSpPr>
              <p:cNvPr id="5130" name="Freeform 10"/>
              <p:cNvSpPr>
                <a:spLocks/>
              </p:cNvSpPr>
              <p:nvPr/>
            </p:nvSpPr>
            <p:spPr bwMode="auto">
              <a:xfrm>
                <a:off x="4376" y="-28"/>
                <a:ext cx="758" cy="43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A37C36"/>
                  </a:gs>
                  <a:gs pos="100000">
                    <a:srgbClr val="C1934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131" name="Text Box 11"/>
              <p:cNvSpPr txBox="1">
                <a:spLocks noChangeArrowheads="1"/>
              </p:cNvSpPr>
              <p:nvPr/>
            </p:nvSpPr>
            <p:spPr bwMode="auto">
              <a:xfrm>
                <a:off x="4719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0183" name="Group 12"/>
            <p:cNvGrpSpPr>
              <a:grpSpLocks/>
            </p:cNvGrpSpPr>
            <p:nvPr/>
          </p:nvGrpSpPr>
          <p:grpSpPr bwMode="auto">
            <a:xfrm>
              <a:off x="4937" y="-27"/>
              <a:ext cx="816" cy="3974"/>
              <a:chOff x="4319" y="-27"/>
              <a:chExt cx="816" cy="3973"/>
            </a:xfrm>
          </p:grpSpPr>
          <p:grpSp>
            <p:nvGrpSpPr>
              <p:cNvPr id="50199" name="Group 13"/>
              <p:cNvGrpSpPr>
                <a:grpSpLocks/>
              </p:cNvGrpSpPr>
              <p:nvPr/>
            </p:nvGrpSpPr>
            <p:grpSpPr bwMode="auto">
              <a:xfrm>
                <a:off x="4655" y="-27"/>
                <a:ext cx="480" cy="1429"/>
                <a:chOff x="4613" y="-27"/>
                <a:chExt cx="480" cy="1429"/>
              </a:xfrm>
            </p:grpSpPr>
            <p:grpSp>
              <p:nvGrpSpPr>
                <p:cNvPr id="50220" name="Group 14"/>
                <p:cNvGrpSpPr>
                  <a:grpSpLocks/>
                </p:cNvGrpSpPr>
                <p:nvPr/>
              </p:nvGrpSpPr>
              <p:grpSpPr bwMode="auto">
                <a:xfrm rot="-5400000">
                  <a:off x="4818" y="-29"/>
                  <a:ext cx="172" cy="175"/>
                  <a:chOff x="-124" y="4790"/>
                  <a:chExt cx="172" cy="175"/>
                </a:xfrm>
              </p:grpSpPr>
              <p:grpSp>
                <p:nvGrpSpPr>
                  <p:cNvPr id="50229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-124" y="4790"/>
                    <a:ext cx="172" cy="175"/>
                    <a:chOff x="-124" y="4790"/>
                    <a:chExt cx="172" cy="175"/>
                  </a:xfrm>
                </p:grpSpPr>
                <p:sp>
                  <p:nvSpPr>
                    <p:cNvPr id="5136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-66" y="4790"/>
                      <a:ext cx="126" cy="175"/>
                    </a:xfrm>
                    <a:custGeom>
                      <a:avLst/>
                      <a:gdLst/>
                      <a:ahLst/>
                      <a:cxnLst>
                        <a:cxn ang="0">
                          <a:pos x="2730" y="1092"/>
                        </a:cxn>
                        <a:cxn ang="0">
                          <a:pos x="3364" y="436"/>
                        </a:cxn>
                        <a:cxn ang="0">
                          <a:pos x="4728" y="14"/>
                        </a:cxn>
                        <a:cxn ang="0">
                          <a:pos x="7263" y="225"/>
                        </a:cxn>
                        <a:cxn ang="0">
                          <a:pos x="8530" y="1350"/>
                        </a:cxn>
                        <a:cxn ang="0">
                          <a:pos x="7945" y="2990"/>
                        </a:cxn>
                        <a:cxn ang="0">
                          <a:pos x="7653" y="3670"/>
                        </a:cxn>
                        <a:cxn ang="0">
                          <a:pos x="8969" y="4186"/>
                        </a:cxn>
                        <a:cxn ang="0">
                          <a:pos x="9993" y="5944"/>
                        </a:cxn>
                        <a:cxn ang="0">
                          <a:pos x="9115" y="7678"/>
                        </a:cxn>
                        <a:cxn ang="0">
                          <a:pos x="7360" y="8100"/>
                        </a:cxn>
                        <a:cxn ang="0">
                          <a:pos x="5850" y="8029"/>
                        </a:cxn>
                        <a:cxn ang="0">
                          <a:pos x="5313" y="8779"/>
                        </a:cxn>
                        <a:cxn ang="0">
                          <a:pos x="4290" y="9858"/>
                        </a:cxn>
                        <a:cxn ang="0">
                          <a:pos x="1707" y="9787"/>
                        </a:cxn>
                        <a:cxn ang="0">
                          <a:pos x="244" y="8686"/>
                        </a:cxn>
                        <a:cxn ang="0">
                          <a:pos x="196" y="7678"/>
                        </a:cxn>
                        <a:cxn ang="0">
                          <a:pos x="1170" y="6436"/>
                        </a:cxn>
                        <a:cxn ang="0">
                          <a:pos x="2096" y="5897"/>
                        </a:cxn>
                        <a:cxn ang="0">
                          <a:pos x="1755" y="6740"/>
                        </a:cxn>
                        <a:cxn ang="0">
                          <a:pos x="586" y="7889"/>
                        </a:cxn>
                        <a:cxn ang="0">
                          <a:pos x="1365" y="9061"/>
                        </a:cxn>
                        <a:cxn ang="0">
                          <a:pos x="3559" y="9483"/>
                        </a:cxn>
                        <a:cxn ang="0">
                          <a:pos x="4826" y="8686"/>
                        </a:cxn>
                        <a:cxn ang="0">
                          <a:pos x="4680" y="7045"/>
                        </a:cxn>
                        <a:cxn ang="0">
                          <a:pos x="3997" y="5967"/>
                        </a:cxn>
                        <a:cxn ang="0">
                          <a:pos x="4339" y="5686"/>
                        </a:cxn>
                        <a:cxn ang="0">
                          <a:pos x="5070" y="6365"/>
                        </a:cxn>
                        <a:cxn ang="0">
                          <a:pos x="5850" y="7537"/>
                        </a:cxn>
                        <a:cxn ang="0">
                          <a:pos x="7848" y="7654"/>
                        </a:cxn>
                        <a:cxn ang="0">
                          <a:pos x="9213" y="6576"/>
                        </a:cxn>
                        <a:cxn ang="0">
                          <a:pos x="9066" y="4959"/>
                        </a:cxn>
                        <a:cxn ang="0">
                          <a:pos x="7166" y="4115"/>
                        </a:cxn>
                        <a:cxn ang="0">
                          <a:pos x="5508" y="4397"/>
                        </a:cxn>
                        <a:cxn ang="0">
                          <a:pos x="4680" y="4350"/>
                        </a:cxn>
                        <a:cxn ang="0">
                          <a:pos x="5021" y="4022"/>
                        </a:cxn>
                        <a:cxn ang="0">
                          <a:pos x="6581" y="3647"/>
                        </a:cxn>
                        <a:cxn ang="0">
                          <a:pos x="7702" y="2381"/>
                        </a:cxn>
                        <a:cxn ang="0">
                          <a:pos x="7166" y="670"/>
                        </a:cxn>
                        <a:cxn ang="0">
                          <a:pos x="5021" y="389"/>
                        </a:cxn>
                        <a:cxn ang="0">
                          <a:pos x="3169" y="1373"/>
                        </a:cxn>
                        <a:cxn ang="0">
                          <a:pos x="3266" y="2967"/>
                        </a:cxn>
                        <a:cxn ang="0">
                          <a:pos x="2779" y="3694"/>
                        </a:cxn>
                        <a:cxn ang="0">
                          <a:pos x="2340" y="2662"/>
                        </a:cxn>
                        <a:cxn ang="0">
                          <a:pos x="2486" y="1420"/>
                        </a:cxn>
                      </a:cxnLst>
                      <a:rect l="0" t="0" r="r" b="b"/>
                      <a:pathLst>
                        <a:path w="9993" h="9978">
                          <a:moveTo>
                            <a:pt x="2486" y="1420"/>
                          </a:moveTo>
                          <a:cubicBezTo>
                            <a:pt x="2568" y="1299"/>
                            <a:pt x="2641" y="1170"/>
                            <a:pt x="2730" y="1092"/>
                          </a:cubicBezTo>
                          <a:cubicBezTo>
                            <a:pt x="2819" y="1014"/>
                            <a:pt x="2917" y="1061"/>
                            <a:pt x="3023" y="951"/>
                          </a:cubicBezTo>
                          <a:cubicBezTo>
                            <a:pt x="3128" y="842"/>
                            <a:pt x="3242" y="561"/>
                            <a:pt x="3364" y="436"/>
                          </a:cubicBezTo>
                          <a:cubicBezTo>
                            <a:pt x="3486" y="311"/>
                            <a:pt x="3526" y="272"/>
                            <a:pt x="3754" y="201"/>
                          </a:cubicBezTo>
                          <a:cubicBezTo>
                            <a:pt x="3981" y="131"/>
                            <a:pt x="4347" y="41"/>
                            <a:pt x="4728" y="14"/>
                          </a:cubicBezTo>
                          <a:cubicBezTo>
                            <a:pt x="5110" y="-13"/>
                            <a:pt x="5622" y="2"/>
                            <a:pt x="6044" y="37"/>
                          </a:cubicBezTo>
                          <a:cubicBezTo>
                            <a:pt x="6467" y="72"/>
                            <a:pt x="6914" y="119"/>
                            <a:pt x="7263" y="225"/>
                          </a:cubicBezTo>
                          <a:cubicBezTo>
                            <a:pt x="7612" y="330"/>
                            <a:pt x="7929" y="483"/>
                            <a:pt x="8140" y="670"/>
                          </a:cubicBezTo>
                          <a:cubicBezTo>
                            <a:pt x="8352" y="858"/>
                            <a:pt x="8473" y="1108"/>
                            <a:pt x="8530" y="1350"/>
                          </a:cubicBezTo>
                          <a:cubicBezTo>
                            <a:pt x="8587" y="1592"/>
                            <a:pt x="8579" y="1850"/>
                            <a:pt x="8482" y="2123"/>
                          </a:cubicBezTo>
                          <a:cubicBezTo>
                            <a:pt x="8384" y="2397"/>
                            <a:pt x="8075" y="2768"/>
                            <a:pt x="7945" y="2990"/>
                          </a:cubicBezTo>
                          <a:cubicBezTo>
                            <a:pt x="7815" y="3213"/>
                            <a:pt x="7750" y="3346"/>
                            <a:pt x="7702" y="3459"/>
                          </a:cubicBezTo>
                          <a:cubicBezTo>
                            <a:pt x="7653" y="3572"/>
                            <a:pt x="7596" y="3600"/>
                            <a:pt x="7653" y="3670"/>
                          </a:cubicBezTo>
                          <a:cubicBezTo>
                            <a:pt x="7710" y="3740"/>
                            <a:pt x="7824" y="3795"/>
                            <a:pt x="8043" y="3881"/>
                          </a:cubicBezTo>
                          <a:cubicBezTo>
                            <a:pt x="8262" y="3967"/>
                            <a:pt x="8676" y="4022"/>
                            <a:pt x="8969" y="4186"/>
                          </a:cubicBezTo>
                          <a:cubicBezTo>
                            <a:pt x="9261" y="4350"/>
                            <a:pt x="9627" y="4572"/>
                            <a:pt x="9798" y="4865"/>
                          </a:cubicBezTo>
                          <a:cubicBezTo>
                            <a:pt x="9968" y="5158"/>
                            <a:pt x="9993" y="5615"/>
                            <a:pt x="9993" y="5944"/>
                          </a:cubicBezTo>
                          <a:cubicBezTo>
                            <a:pt x="9993" y="6272"/>
                            <a:pt x="9944" y="6545"/>
                            <a:pt x="9798" y="6834"/>
                          </a:cubicBezTo>
                          <a:cubicBezTo>
                            <a:pt x="9651" y="7123"/>
                            <a:pt x="9359" y="7475"/>
                            <a:pt x="9115" y="7678"/>
                          </a:cubicBezTo>
                          <a:cubicBezTo>
                            <a:pt x="8871" y="7881"/>
                            <a:pt x="8628" y="7983"/>
                            <a:pt x="8335" y="8053"/>
                          </a:cubicBezTo>
                          <a:cubicBezTo>
                            <a:pt x="8043" y="8123"/>
                            <a:pt x="7718" y="8108"/>
                            <a:pt x="7360" y="8100"/>
                          </a:cubicBezTo>
                          <a:cubicBezTo>
                            <a:pt x="7003" y="8092"/>
                            <a:pt x="6443" y="8018"/>
                            <a:pt x="6191" y="8006"/>
                          </a:cubicBezTo>
                          <a:cubicBezTo>
                            <a:pt x="5939" y="7994"/>
                            <a:pt x="5947" y="7994"/>
                            <a:pt x="5850" y="8029"/>
                          </a:cubicBezTo>
                          <a:cubicBezTo>
                            <a:pt x="5752" y="8065"/>
                            <a:pt x="5695" y="8092"/>
                            <a:pt x="5606" y="8217"/>
                          </a:cubicBezTo>
                          <a:cubicBezTo>
                            <a:pt x="5516" y="8342"/>
                            <a:pt x="5395" y="8600"/>
                            <a:pt x="5313" y="8779"/>
                          </a:cubicBezTo>
                          <a:cubicBezTo>
                            <a:pt x="5232" y="8959"/>
                            <a:pt x="5289" y="9115"/>
                            <a:pt x="5118" y="9295"/>
                          </a:cubicBezTo>
                          <a:cubicBezTo>
                            <a:pt x="4948" y="9475"/>
                            <a:pt x="4655" y="9744"/>
                            <a:pt x="4290" y="9858"/>
                          </a:cubicBezTo>
                          <a:cubicBezTo>
                            <a:pt x="3924" y="9971"/>
                            <a:pt x="3356" y="9987"/>
                            <a:pt x="2925" y="9975"/>
                          </a:cubicBezTo>
                          <a:cubicBezTo>
                            <a:pt x="2495" y="9963"/>
                            <a:pt x="2072" y="9897"/>
                            <a:pt x="1707" y="9787"/>
                          </a:cubicBezTo>
                          <a:cubicBezTo>
                            <a:pt x="1341" y="9678"/>
                            <a:pt x="975" y="9502"/>
                            <a:pt x="732" y="9319"/>
                          </a:cubicBezTo>
                          <a:cubicBezTo>
                            <a:pt x="488" y="9135"/>
                            <a:pt x="366" y="8873"/>
                            <a:pt x="244" y="8686"/>
                          </a:cubicBezTo>
                          <a:cubicBezTo>
                            <a:pt x="122" y="8498"/>
                            <a:pt x="9" y="8362"/>
                            <a:pt x="1" y="8194"/>
                          </a:cubicBezTo>
                          <a:cubicBezTo>
                            <a:pt x="-7" y="8026"/>
                            <a:pt x="98" y="7869"/>
                            <a:pt x="196" y="7678"/>
                          </a:cubicBezTo>
                          <a:cubicBezTo>
                            <a:pt x="293" y="7487"/>
                            <a:pt x="423" y="7252"/>
                            <a:pt x="586" y="7045"/>
                          </a:cubicBezTo>
                          <a:cubicBezTo>
                            <a:pt x="748" y="6838"/>
                            <a:pt x="984" y="6619"/>
                            <a:pt x="1170" y="6436"/>
                          </a:cubicBezTo>
                          <a:cubicBezTo>
                            <a:pt x="1357" y="6252"/>
                            <a:pt x="1552" y="6033"/>
                            <a:pt x="1707" y="5944"/>
                          </a:cubicBezTo>
                          <a:cubicBezTo>
                            <a:pt x="1861" y="5854"/>
                            <a:pt x="2015" y="5854"/>
                            <a:pt x="2096" y="5897"/>
                          </a:cubicBezTo>
                          <a:cubicBezTo>
                            <a:pt x="2178" y="5940"/>
                            <a:pt x="2251" y="6061"/>
                            <a:pt x="2194" y="6201"/>
                          </a:cubicBezTo>
                          <a:cubicBezTo>
                            <a:pt x="2137" y="6342"/>
                            <a:pt x="1958" y="6557"/>
                            <a:pt x="1755" y="6740"/>
                          </a:cubicBezTo>
                          <a:cubicBezTo>
                            <a:pt x="1552" y="6924"/>
                            <a:pt x="1170" y="7112"/>
                            <a:pt x="975" y="7303"/>
                          </a:cubicBezTo>
                          <a:cubicBezTo>
                            <a:pt x="780" y="7494"/>
                            <a:pt x="610" y="7682"/>
                            <a:pt x="586" y="7889"/>
                          </a:cubicBezTo>
                          <a:cubicBezTo>
                            <a:pt x="561" y="8096"/>
                            <a:pt x="699" y="8350"/>
                            <a:pt x="829" y="8545"/>
                          </a:cubicBezTo>
                          <a:cubicBezTo>
                            <a:pt x="959" y="8740"/>
                            <a:pt x="1130" y="8912"/>
                            <a:pt x="1365" y="9061"/>
                          </a:cubicBezTo>
                          <a:cubicBezTo>
                            <a:pt x="1601" y="9209"/>
                            <a:pt x="1877" y="9365"/>
                            <a:pt x="2243" y="9436"/>
                          </a:cubicBezTo>
                          <a:cubicBezTo>
                            <a:pt x="2608" y="9506"/>
                            <a:pt x="3201" y="9518"/>
                            <a:pt x="3559" y="9483"/>
                          </a:cubicBezTo>
                          <a:cubicBezTo>
                            <a:pt x="3916" y="9447"/>
                            <a:pt x="4176" y="9358"/>
                            <a:pt x="4387" y="9225"/>
                          </a:cubicBezTo>
                          <a:cubicBezTo>
                            <a:pt x="4599" y="9092"/>
                            <a:pt x="4728" y="8893"/>
                            <a:pt x="4826" y="8686"/>
                          </a:cubicBezTo>
                          <a:cubicBezTo>
                            <a:pt x="4923" y="8479"/>
                            <a:pt x="4997" y="8256"/>
                            <a:pt x="4972" y="7983"/>
                          </a:cubicBezTo>
                          <a:cubicBezTo>
                            <a:pt x="4948" y="7709"/>
                            <a:pt x="4777" y="7295"/>
                            <a:pt x="4680" y="7045"/>
                          </a:cubicBezTo>
                          <a:cubicBezTo>
                            <a:pt x="4582" y="6795"/>
                            <a:pt x="4501" y="6662"/>
                            <a:pt x="4387" y="6483"/>
                          </a:cubicBezTo>
                          <a:cubicBezTo>
                            <a:pt x="4274" y="6303"/>
                            <a:pt x="4070" y="6084"/>
                            <a:pt x="3997" y="5967"/>
                          </a:cubicBezTo>
                          <a:cubicBezTo>
                            <a:pt x="3924" y="5850"/>
                            <a:pt x="3892" y="5826"/>
                            <a:pt x="3949" y="5779"/>
                          </a:cubicBezTo>
                          <a:cubicBezTo>
                            <a:pt x="4005" y="5733"/>
                            <a:pt x="4209" y="5670"/>
                            <a:pt x="4339" y="5686"/>
                          </a:cubicBezTo>
                          <a:cubicBezTo>
                            <a:pt x="4469" y="5701"/>
                            <a:pt x="4607" y="5760"/>
                            <a:pt x="4728" y="5873"/>
                          </a:cubicBezTo>
                          <a:cubicBezTo>
                            <a:pt x="4850" y="5987"/>
                            <a:pt x="4948" y="6170"/>
                            <a:pt x="5070" y="6365"/>
                          </a:cubicBezTo>
                          <a:cubicBezTo>
                            <a:pt x="5192" y="6561"/>
                            <a:pt x="5330" y="6850"/>
                            <a:pt x="5460" y="7045"/>
                          </a:cubicBezTo>
                          <a:cubicBezTo>
                            <a:pt x="5590" y="7240"/>
                            <a:pt x="5655" y="7428"/>
                            <a:pt x="5850" y="7537"/>
                          </a:cubicBezTo>
                          <a:cubicBezTo>
                            <a:pt x="6044" y="7647"/>
                            <a:pt x="6296" y="7682"/>
                            <a:pt x="6629" y="7701"/>
                          </a:cubicBezTo>
                          <a:cubicBezTo>
                            <a:pt x="6962" y="7721"/>
                            <a:pt x="7515" y="7721"/>
                            <a:pt x="7848" y="7654"/>
                          </a:cubicBezTo>
                          <a:cubicBezTo>
                            <a:pt x="8181" y="7588"/>
                            <a:pt x="8400" y="7483"/>
                            <a:pt x="8628" y="7303"/>
                          </a:cubicBezTo>
                          <a:cubicBezTo>
                            <a:pt x="8855" y="7123"/>
                            <a:pt x="9107" y="6865"/>
                            <a:pt x="9213" y="6576"/>
                          </a:cubicBezTo>
                          <a:cubicBezTo>
                            <a:pt x="9318" y="6287"/>
                            <a:pt x="9286" y="5838"/>
                            <a:pt x="9261" y="5569"/>
                          </a:cubicBezTo>
                          <a:cubicBezTo>
                            <a:pt x="9237" y="5299"/>
                            <a:pt x="9253" y="5162"/>
                            <a:pt x="9066" y="4959"/>
                          </a:cubicBezTo>
                          <a:cubicBezTo>
                            <a:pt x="8880" y="4756"/>
                            <a:pt x="8457" y="4490"/>
                            <a:pt x="8140" y="4350"/>
                          </a:cubicBezTo>
                          <a:cubicBezTo>
                            <a:pt x="7824" y="4209"/>
                            <a:pt x="7458" y="4143"/>
                            <a:pt x="7166" y="4115"/>
                          </a:cubicBezTo>
                          <a:cubicBezTo>
                            <a:pt x="6873" y="4088"/>
                            <a:pt x="6662" y="4139"/>
                            <a:pt x="6386" y="4186"/>
                          </a:cubicBezTo>
                          <a:cubicBezTo>
                            <a:pt x="6109" y="4233"/>
                            <a:pt x="5728" y="4350"/>
                            <a:pt x="5508" y="4397"/>
                          </a:cubicBezTo>
                          <a:cubicBezTo>
                            <a:pt x="5289" y="4444"/>
                            <a:pt x="5208" y="4475"/>
                            <a:pt x="5070" y="4467"/>
                          </a:cubicBezTo>
                          <a:cubicBezTo>
                            <a:pt x="4932" y="4459"/>
                            <a:pt x="4737" y="4401"/>
                            <a:pt x="4680" y="4350"/>
                          </a:cubicBezTo>
                          <a:cubicBezTo>
                            <a:pt x="4623" y="4299"/>
                            <a:pt x="4672" y="4217"/>
                            <a:pt x="4728" y="4162"/>
                          </a:cubicBezTo>
                          <a:cubicBezTo>
                            <a:pt x="4785" y="4108"/>
                            <a:pt x="4858" y="4061"/>
                            <a:pt x="5021" y="4022"/>
                          </a:cubicBezTo>
                          <a:cubicBezTo>
                            <a:pt x="5183" y="3983"/>
                            <a:pt x="5443" y="3990"/>
                            <a:pt x="5703" y="3928"/>
                          </a:cubicBezTo>
                          <a:cubicBezTo>
                            <a:pt x="5963" y="3865"/>
                            <a:pt x="6329" y="3756"/>
                            <a:pt x="6581" y="3647"/>
                          </a:cubicBezTo>
                          <a:cubicBezTo>
                            <a:pt x="6832" y="3537"/>
                            <a:pt x="7027" y="3483"/>
                            <a:pt x="7214" y="3272"/>
                          </a:cubicBezTo>
                          <a:cubicBezTo>
                            <a:pt x="7401" y="3061"/>
                            <a:pt x="7620" y="2705"/>
                            <a:pt x="7702" y="2381"/>
                          </a:cubicBezTo>
                          <a:cubicBezTo>
                            <a:pt x="7783" y="2057"/>
                            <a:pt x="7791" y="1612"/>
                            <a:pt x="7702" y="1326"/>
                          </a:cubicBezTo>
                          <a:cubicBezTo>
                            <a:pt x="7612" y="1041"/>
                            <a:pt x="7417" y="826"/>
                            <a:pt x="7166" y="670"/>
                          </a:cubicBezTo>
                          <a:cubicBezTo>
                            <a:pt x="6914" y="514"/>
                            <a:pt x="6548" y="436"/>
                            <a:pt x="6191" y="389"/>
                          </a:cubicBezTo>
                          <a:cubicBezTo>
                            <a:pt x="5833" y="342"/>
                            <a:pt x="5395" y="338"/>
                            <a:pt x="5021" y="389"/>
                          </a:cubicBezTo>
                          <a:cubicBezTo>
                            <a:pt x="4647" y="440"/>
                            <a:pt x="4257" y="529"/>
                            <a:pt x="3949" y="694"/>
                          </a:cubicBezTo>
                          <a:cubicBezTo>
                            <a:pt x="3640" y="858"/>
                            <a:pt x="3339" y="1162"/>
                            <a:pt x="3169" y="1373"/>
                          </a:cubicBezTo>
                          <a:cubicBezTo>
                            <a:pt x="2998" y="1584"/>
                            <a:pt x="2909" y="1694"/>
                            <a:pt x="2925" y="1959"/>
                          </a:cubicBezTo>
                          <a:cubicBezTo>
                            <a:pt x="2941" y="2225"/>
                            <a:pt x="3234" y="2686"/>
                            <a:pt x="3266" y="2967"/>
                          </a:cubicBezTo>
                          <a:cubicBezTo>
                            <a:pt x="3299" y="3248"/>
                            <a:pt x="3201" y="3526"/>
                            <a:pt x="3120" y="3647"/>
                          </a:cubicBezTo>
                          <a:cubicBezTo>
                            <a:pt x="3039" y="3768"/>
                            <a:pt x="2884" y="3725"/>
                            <a:pt x="2779" y="3694"/>
                          </a:cubicBezTo>
                          <a:cubicBezTo>
                            <a:pt x="2673" y="3662"/>
                            <a:pt x="2560" y="3631"/>
                            <a:pt x="2486" y="3459"/>
                          </a:cubicBezTo>
                          <a:cubicBezTo>
                            <a:pt x="2413" y="3287"/>
                            <a:pt x="2381" y="2936"/>
                            <a:pt x="2340" y="2662"/>
                          </a:cubicBezTo>
                          <a:cubicBezTo>
                            <a:pt x="2300" y="2389"/>
                            <a:pt x="2210" y="2029"/>
                            <a:pt x="2243" y="1819"/>
                          </a:cubicBezTo>
                          <a:cubicBezTo>
                            <a:pt x="2275" y="1608"/>
                            <a:pt x="2405" y="1541"/>
                            <a:pt x="2486" y="1420"/>
                          </a:cubicBezTo>
                          <a:close/>
                          <a:moveTo>
                            <a:pt x="2486" y="1420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37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-124" y="4781"/>
                      <a:ext cx="88" cy="142"/>
                    </a:xfrm>
                    <a:custGeom>
                      <a:avLst/>
                      <a:gdLst/>
                      <a:ahLst/>
                      <a:cxnLst>
                        <a:cxn ang="0">
                          <a:pos x="9037" y="2551"/>
                        </a:cxn>
                        <a:cxn ang="0">
                          <a:pos x="9175" y="1682"/>
                        </a:cxn>
                        <a:cxn ang="0">
                          <a:pos x="9938" y="986"/>
                        </a:cxn>
                        <a:cxn ang="0">
                          <a:pos x="9314" y="1044"/>
                        </a:cxn>
                        <a:cxn ang="0">
                          <a:pos x="8620" y="1044"/>
                        </a:cxn>
                        <a:cxn ang="0">
                          <a:pos x="7857" y="552"/>
                        </a:cxn>
                        <a:cxn ang="0">
                          <a:pos x="7025" y="146"/>
                        </a:cxn>
                        <a:cxn ang="0">
                          <a:pos x="5846" y="1"/>
                        </a:cxn>
                        <a:cxn ang="0">
                          <a:pos x="4667" y="88"/>
                        </a:cxn>
                        <a:cxn ang="0">
                          <a:pos x="3210" y="349"/>
                        </a:cxn>
                        <a:cxn ang="0">
                          <a:pos x="1962" y="986"/>
                        </a:cxn>
                        <a:cxn ang="0">
                          <a:pos x="1337" y="1942"/>
                        </a:cxn>
                        <a:cxn ang="0">
                          <a:pos x="1476" y="2840"/>
                        </a:cxn>
                        <a:cxn ang="0">
                          <a:pos x="1962" y="3767"/>
                        </a:cxn>
                        <a:cxn ang="0">
                          <a:pos x="2239" y="4260"/>
                        </a:cxn>
                        <a:cxn ang="0">
                          <a:pos x="1892" y="4752"/>
                        </a:cxn>
                        <a:cxn ang="0">
                          <a:pos x="713" y="5419"/>
                        </a:cxn>
                        <a:cxn ang="0">
                          <a:pos x="158" y="6259"/>
                        </a:cxn>
                        <a:cxn ang="0">
                          <a:pos x="19" y="7476"/>
                        </a:cxn>
                        <a:cxn ang="0">
                          <a:pos x="505" y="8432"/>
                        </a:cxn>
                        <a:cxn ang="0">
                          <a:pos x="1476" y="9156"/>
                        </a:cxn>
                        <a:cxn ang="0">
                          <a:pos x="3418" y="9591"/>
                        </a:cxn>
                        <a:cxn ang="0">
                          <a:pos x="4875" y="9562"/>
                        </a:cxn>
                        <a:cxn ang="0">
                          <a:pos x="5360" y="9620"/>
                        </a:cxn>
                        <a:cxn ang="0">
                          <a:pos x="5707" y="9967"/>
                        </a:cxn>
                        <a:cxn ang="0">
                          <a:pos x="5707" y="9475"/>
                        </a:cxn>
                        <a:cxn ang="0">
                          <a:pos x="6401" y="8577"/>
                        </a:cxn>
                        <a:cxn ang="0">
                          <a:pos x="7094" y="7997"/>
                        </a:cxn>
                        <a:cxn ang="0">
                          <a:pos x="6678" y="8200"/>
                        </a:cxn>
                        <a:cxn ang="0">
                          <a:pos x="5915" y="8780"/>
                        </a:cxn>
                        <a:cxn ang="0">
                          <a:pos x="4667" y="9185"/>
                        </a:cxn>
                        <a:cxn ang="0">
                          <a:pos x="3071" y="9156"/>
                        </a:cxn>
                        <a:cxn ang="0">
                          <a:pos x="2031" y="8751"/>
                        </a:cxn>
                        <a:cxn ang="0">
                          <a:pos x="1268" y="7910"/>
                        </a:cxn>
                        <a:cxn ang="0">
                          <a:pos x="1198" y="6723"/>
                        </a:cxn>
                        <a:cxn ang="0">
                          <a:pos x="1545" y="5738"/>
                        </a:cxn>
                        <a:cxn ang="0">
                          <a:pos x="2308" y="5158"/>
                        </a:cxn>
                        <a:cxn ang="0">
                          <a:pos x="3696" y="4926"/>
                        </a:cxn>
                        <a:cxn ang="0">
                          <a:pos x="5846" y="5187"/>
                        </a:cxn>
                        <a:cxn ang="0">
                          <a:pos x="7025" y="5419"/>
                        </a:cxn>
                        <a:cxn ang="0">
                          <a:pos x="7649" y="5303"/>
                        </a:cxn>
                        <a:cxn ang="0">
                          <a:pos x="7580" y="5042"/>
                        </a:cxn>
                        <a:cxn ang="0">
                          <a:pos x="7025" y="4839"/>
                        </a:cxn>
                        <a:cxn ang="0">
                          <a:pos x="5707" y="4724"/>
                        </a:cxn>
                        <a:cxn ang="0">
                          <a:pos x="3696" y="4318"/>
                        </a:cxn>
                        <a:cxn ang="0">
                          <a:pos x="2655" y="3275"/>
                        </a:cxn>
                        <a:cxn ang="0">
                          <a:pos x="2378" y="2000"/>
                        </a:cxn>
                        <a:cxn ang="0">
                          <a:pos x="3626" y="812"/>
                        </a:cxn>
                        <a:cxn ang="0">
                          <a:pos x="5568" y="523"/>
                        </a:cxn>
                        <a:cxn ang="0">
                          <a:pos x="7094" y="783"/>
                        </a:cxn>
                        <a:cxn ang="0">
                          <a:pos x="8135" y="1392"/>
                        </a:cxn>
                        <a:cxn ang="0">
                          <a:pos x="8482" y="2058"/>
                        </a:cxn>
                        <a:cxn ang="0">
                          <a:pos x="8898" y="2898"/>
                        </a:cxn>
                        <a:cxn ang="0">
                          <a:pos x="9314" y="2811"/>
                        </a:cxn>
                        <a:cxn ang="0">
                          <a:pos x="9037" y="2551"/>
                        </a:cxn>
                        <a:cxn ang="0">
                          <a:pos x="9037" y="2551"/>
                        </a:cxn>
                      </a:cxnLst>
                      <a:rect l="0" t="0" r="r" b="b"/>
                      <a:pathLst>
                        <a:path w="9939" h="9969">
                          <a:moveTo>
                            <a:pt x="9037" y="2551"/>
                          </a:moveTo>
                          <a:cubicBezTo>
                            <a:pt x="9014" y="2362"/>
                            <a:pt x="9025" y="1942"/>
                            <a:pt x="9175" y="1682"/>
                          </a:cubicBezTo>
                          <a:cubicBezTo>
                            <a:pt x="9326" y="1421"/>
                            <a:pt x="9915" y="1092"/>
                            <a:pt x="9938" y="986"/>
                          </a:cubicBezTo>
                          <a:cubicBezTo>
                            <a:pt x="9962" y="880"/>
                            <a:pt x="9534" y="1034"/>
                            <a:pt x="9314" y="1044"/>
                          </a:cubicBezTo>
                          <a:cubicBezTo>
                            <a:pt x="9094" y="1054"/>
                            <a:pt x="8863" y="1126"/>
                            <a:pt x="8620" y="1044"/>
                          </a:cubicBezTo>
                          <a:cubicBezTo>
                            <a:pt x="8378" y="962"/>
                            <a:pt x="8123" y="701"/>
                            <a:pt x="7857" y="552"/>
                          </a:cubicBezTo>
                          <a:cubicBezTo>
                            <a:pt x="7592" y="402"/>
                            <a:pt x="7360" y="238"/>
                            <a:pt x="7025" y="146"/>
                          </a:cubicBezTo>
                          <a:cubicBezTo>
                            <a:pt x="6690" y="54"/>
                            <a:pt x="6239" y="11"/>
                            <a:pt x="5846" y="1"/>
                          </a:cubicBezTo>
                          <a:cubicBezTo>
                            <a:pt x="5453" y="-8"/>
                            <a:pt x="5106" y="30"/>
                            <a:pt x="4667" y="88"/>
                          </a:cubicBezTo>
                          <a:cubicBezTo>
                            <a:pt x="4227" y="146"/>
                            <a:pt x="3661" y="199"/>
                            <a:pt x="3210" y="349"/>
                          </a:cubicBezTo>
                          <a:cubicBezTo>
                            <a:pt x="2759" y="499"/>
                            <a:pt x="2274" y="721"/>
                            <a:pt x="1962" y="986"/>
                          </a:cubicBezTo>
                          <a:cubicBezTo>
                            <a:pt x="1649" y="1252"/>
                            <a:pt x="1418" y="1633"/>
                            <a:pt x="1337" y="1942"/>
                          </a:cubicBezTo>
                          <a:cubicBezTo>
                            <a:pt x="1256" y="2251"/>
                            <a:pt x="1372" y="2536"/>
                            <a:pt x="1476" y="2840"/>
                          </a:cubicBezTo>
                          <a:cubicBezTo>
                            <a:pt x="1580" y="3145"/>
                            <a:pt x="1834" y="3531"/>
                            <a:pt x="1962" y="3767"/>
                          </a:cubicBezTo>
                          <a:cubicBezTo>
                            <a:pt x="2089" y="4004"/>
                            <a:pt x="2251" y="4096"/>
                            <a:pt x="2239" y="4260"/>
                          </a:cubicBezTo>
                          <a:cubicBezTo>
                            <a:pt x="2227" y="4424"/>
                            <a:pt x="2146" y="4559"/>
                            <a:pt x="1892" y="4752"/>
                          </a:cubicBezTo>
                          <a:cubicBezTo>
                            <a:pt x="1638" y="4946"/>
                            <a:pt x="1002" y="5168"/>
                            <a:pt x="713" y="5419"/>
                          </a:cubicBezTo>
                          <a:cubicBezTo>
                            <a:pt x="424" y="5670"/>
                            <a:pt x="274" y="5916"/>
                            <a:pt x="158" y="6259"/>
                          </a:cubicBezTo>
                          <a:cubicBezTo>
                            <a:pt x="42" y="6602"/>
                            <a:pt x="-39" y="7114"/>
                            <a:pt x="19" y="7476"/>
                          </a:cubicBezTo>
                          <a:cubicBezTo>
                            <a:pt x="77" y="7838"/>
                            <a:pt x="262" y="8152"/>
                            <a:pt x="505" y="8432"/>
                          </a:cubicBezTo>
                          <a:cubicBezTo>
                            <a:pt x="748" y="8712"/>
                            <a:pt x="990" y="8963"/>
                            <a:pt x="1476" y="9156"/>
                          </a:cubicBezTo>
                          <a:cubicBezTo>
                            <a:pt x="1962" y="9349"/>
                            <a:pt x="2852" y="9523"/>
                            <a:pt x="3418" y="9591"/>
                          </a:cubicBezTo>
                          <a:cubicBezTo>
                            <a:pt x="3985" y="9658"/>
                            <a:pt x="4551" y="9557"/>
                            <a:pt x="4875" y="9562"/>
                          </a:cubicBezTo>
                          <a:cubicBezTo>
                            <a:pt x="5198" y="9567"/>
                            <a:pt x="5222" y="9552"/>
                            <a:pt x="5360" y="9620"/>
                          </a:cubicBezTo>
                          <a:cubicBezTo>
                            <a:pt x="5499" y="9687"/>
                            <a:pt x="5649" y="9992"/>
                            <a:pt x="5707" y="9967"/>
                          </a:cubicBezTo>
                          <a:cubicBezTo>
                            <a:pt x="5765" y="9943"/>
                            <a:pt x="5592" y="9707"/>
                            <a:pt x="5707" y="9475"/>
                          </a:cubicBezTo>
                          <a:cubicBezTo>
                            <a:pt x="5823" y="9243"/>
                            <a:pt x="6170" y="8823"/>
                            <a:pt x="6401" y="8577"/>
                          </a:cubicBezTo>
                          <a:cubicBezTo>
                            <a:pt x="6632" y="8330"/>
                            <a:pt x="7048" y="8060"/>
                            <a:pt x="7094" y="7997"/>
                          </a:cubicBezTo>
                          <a:cubicBezTo>
                            <a:pt x="7141" y="7935"/>
                            <a:pt x="6875" y="8070"/>
                            <a:pt x="6678" y="8200"/>
                          </a:cubicBezTo>
                          <a:cubicBezTo>
                            <a:pt x="6482" y="8330"/>
                            <a:pt x="6251" y="8615"/>
                            <a:pt x="5915" y="8780"/>
                          </a:cubicBezTo>
                          <a:cubicBezTo>
                            <a:pt x="5580" y="8944"/>
                            <a:pt x="5141" y="9122"/>
                            <a:pt x="4667" y="9185"/>
                          </a:cubicBezTo>
                          <a:cubicBezTo>
                            <a:pt x="4193" y="9248"/>
                            <a:pt x="3511" y="9229"/>
                            <a:pt x="3071" y="9156"/>
                          </a:cubicBezTo>
                          <a:cubicBezTo>
                            <a:pt x="2632" y="9084"/>
                            <a:pt x="2331" y="8958"/>
                            <a:pt x="2031" y="8751"/>
                          </a:cubicBezTo>
                          <a:cubicBezTo>
                            <a:pt x="1730" y="8543"/>
                            <a:pt x="1407" y="8248"/>
                            <a:pt x="1268" y="7910"/>
                          </a:cubicBezTo>
                          <a:cubicBezTo>
                            <a:pt x="1129" y="7572"/>
                            <a:pt x="1152" y="7085"/>
                            <a:pt x="1198" y="6723"/>
                          </a:cubicBezTo>
                          <a:cubicBezTo>
                            <a:pt x="1245" y="6360"/>
                            <a:pt x="1360" y="5998"/>
                            <a:pt x="1545" y="5738"/>
                          </a:cubicBezTo>
                          <a:cubicBezTo>
                            <a:pt x="1730" y="5477"/>
                            <a:pt x="1950" y="5293"/>
                            <a:pt x="2308" y="5158"/>
                          </a:cubicBezTo>
                          <a:cubicBezTo>
                            <a:pt x="2667" y="5023"/>
                            <a:pt x="3106" y="4921"/>
                            <a:pt x="3696" y="4926"/>
                          </a:cubicBezTo>
                          <a:cubicBezTo>
                            <a:pt x="4285" y="4931"/>
                            <a:pt x="5291" y="5105"/>
                            <a:pt x="5846" y="5187"/>
                          </a:cubicBezTo>
                          <a:cubicBezTo>
                            <a:pt x="6401" y="5269"/>
                            <a:pt x="6725" y="5400"/>
                            <a:pt x="7025" y="5419"/>
                          </a:cubicBezTo>
                          <a:cubicBezTo>
                            <a:pt x="7326" y="5438"/>
                            <a:pt x="7557" y="5366"/>
                            <a:pt x="7649" y="5303"/>
                          </a:cubicBezTo>
                          <a:cubicBezTo>
                            <a:pt x="7742" y="5240"/>
                            <a:pt x="7684" y="5119"/>
                            <a:pt x="7580" y="5042"/>
                          </a:cubicBezTo>
                          <a:cubicBezTo>
                            <a:pt x="7476" y="4965"/>
                            <a:pt x="7337" y="4893"/>
                            <a:pt x="7025" y="4839"/>
                          </a:cubicBezTo>
                          <a:cubicBezTo>
                            <a:pt x="6713" y="4786"/>
                            <a:pt x="6262" y="4810"/>
                            <a:pt x="5707" y="4724"/>
                          </a:cubicBezTo>
                          <a:cubicBezTo>
                            <a:pt x="5152" y="4637"/>
                            <a:pt x="4204" y="4559"/>
                            <a:pt x="3696" y="4318"/>
                          </a:cubicBezTo>
                          <a:cubicBezTo>
                            <a:pt x="3187" y="4076"/>
                            <a:pt x="2875" y="3661"/>
                            <a:pt x="2655" y="3275"/>
                          </a:cubicBezTo>
                          <a:cubicBezTo>
                            <a:pt x="2435" y="2889"/>
                            <a:pt x="2216" y="2411"/>
                            <a:pt x="2378" y="2000"/>
                          </a:cubicBezTo>
                          <a:cubicBezTo>
                            <a:pt x="2540" y="1590"/>
                            <a:pt x="3094" y="1059"/>
                            <a:pt x="3626" y="812"/>
                          </a:cubicBezTo>
                          <a:cubicBezTo>
                            <a:pt x="4158" y="566"/>
                            <a:pt x="4990" y="527"/>
                            <a:pt x="5568" y="523"/>
                          </a:cubicBezTo>
                          <a:cubicBezTo>
                            <a:pt x="6146" y="518"/>
                            <a:pt x="6667" y="639"/>
                            <a:pt x="7094" y="783"/>
                          </a:cubicBezTo>
                          <a:cubicBezTo>
                            <a:pt x="7522" y="928"/>
                            <a:pt x="7904" y="1179"/>
                            <a:pt x="8135" y="1392"/>
                          </a:cubicBezTo>
                          <a:cubicBezTo>
                            <a:pt x="8366" y="1604"/>
                            <a:pt x="8355" y="1807"/>
                            <a:pt x="8482" y="2058"/>
                          </a:cubicBezTo>
                          <a:cubicBezTo>
                            <a:pt x="8609" y="2309"/>
                            <a:pt x="8759" y="2773"/>
                            <a:pt x="8898" y="2898"/>
                          </a:cubicBezTo>
                          <a:cubicBezTo>
                            <a:pt x="9037" y="3024"/>
                            <a:pt x="9291" y="2874"/>
                            <a:pt x="9314" y="2811"/>
                          </a:cubicBezTo>
                          <a:cubicBezTo>
                            <a:pt x="9337" y="2749"/>
                            <a:pt x="9060" y="2739"/>
                            <a:pt x="9037" y="2551"/>
                          </a:cubicBezTo>
                          <a:close/>
                          <a:moveTo>
                            <a:pt x="9037" y="2551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138" name="Freeform 18"/>
                  <p:cNvSpPr>
                    <a:spLocks/>
                  </p:cNvSpPr>
                  <p:nvPr/>
                </p:nvSpPr>
                <p:spPr bwMode="auto">
                  <a:xfrm>
                    <a:off x="-41" y="4842"/>
                    <a:ext cx="18" cy="17"/>
                  </a:xfrm>
                  <a:custGeom>
                    <a:avLst/>
                    <a:gdLst/>
                    <a:ahLst/>
                    <a:cxnLst>
                      <a:cxn ang="0">
                        <a:pos x="5000" y="0"/>
                      </a:cxn>
                      <a:cxn ang="0">
                        <a:pos x="0" y="5000"/>
                      </a:cxn>
                      <a:cxn ang="0">
                        <a:pos x="5000" y="10000"/>
                      </a:cxn>
                      <a:cxn ang="0">
                        <a:pos x="10000" y="5000"/>
                      </a:cxn>
                      <a:cxn ang="0">
                        <a:pos x="5000" y="0"/>
                      </a:cxn>
                      <a:cxn ang="0">
                        <a:pos x="5000" y="0"/>
                      </a:cxn>
                    </a:cxnLst>
                    <a:rect l="0" t="0" r="r" b="b"/>
                    <a:pathLst>
                      <a:path w="10000" h="10000">
                        <a:moveTo>
                          <a:pt x="5000" y="0"/>
                        </a:moveTo>
                        <a:cubicBezTo>
                          <a:pt x="2238" y="0"/>
                          <a:pt x="0" y="2238"/>
                          <a:pt x="0" y="5000"/>
                        </a:cubicBezTo>
                        <a:cubicBezTo>
                          <a:pt x="0" y="7761"/>
                          <a:pt x="2238" y="10000"/>
                          <a:pt x="5000" y="10000"/>
                        </a:cubicBezTo>
                        <a:cubicBezTo>
                          <a:pt x="7761" y="10000"/>
                          <a:pt x="10000" y="7761"/>
                          <a:pt x="10000" y="5000"/>
                        </a:cubicBezTo>
                        <a:cubicBezTo>
                          <a:pt x="10000" y="2238"/>
                          <a:pt x="7761" y="0"/>
                          <a:pt x="5000" y="0"/>
                        </a:cubicBezTo>
                        <a:close/>
                        <a:moveTo>
                          <a:pt x="5000" y="0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39" name="Freeform 19"/>
                  <p:cNvSpPr>
                    <a:spLocks/>
                  </p:cNvSpPr>
                  <p:nvPr/>
                </p:nvSpPr>
                <p:spPr bwMode="auto">
                  <a:xfrm>
                    <a:off x="-4" y="4806"/>
                    <a:ext cx="27" cy="35"/>
                  </a:xfrm>
                  <a:custGeom>
                    <a:avLst/>
                    <a:gdLst/>
                    <a:ahLst/>
                    <a:cxnLst>
                      <a:cxn ang="0">
                        <a:pos x="21" y="9214"/>
                      </a:cxn>
                      <a:cxn ang="0">
                        <a:pos x="924" y="5183"/>
                      </a:cxn>
                      <a:cxn ang="0">
                        <a:pos x="4081" y="807"/>
                      </a:cxn>
                      <a:cxn ang="0">
                        <a:pos x="6788" y="1"/>
                      </a:cxn>
                      <a:cxn ang="0">
                        <a:pos x="8818" y="692"/>
                      </a:cxn>
                      <a:cxn ang="0">
                        <a:pos x="9721" y="2420"/>
                      </a:cxn>
                      <a:cxn ang="0">
                        <a:pos x="7690" y="5183"/>
                      </a:cxn>
                      <a:cxn ang="0">
                        <a:pos x="3856" y="9099"/>
                      </a:cxn>
                      <a:cxn ang="0">
                        <a:pos x="1600" y="9560"/>
                      </a:cxn>
                      <a:cxn ang="0">
                        <a:pos x="21" y="9214"/>
                      </a:cxn>
                      <a:cxn ang="0">
                        <a:pos x="21" y="9214"/>
                      </a:cxn>
                    </a:cxnLst>
                    <a:rect l="0" t="0" r="r" b="b"/>
                    <a:pathLst>
                      <a:path w="9756" h="9661">
                        <a:moveTo>
                          <a:pt x="21" y="9214"/>
                        </a:moveTo>
                        <a:cubicBezTo>
                          <a:pt x="-91" y="8485"/>
                          <a:pt x="247" y="6585"/>
                          <a:pt x="924" y="5183"/>
                        </a:cubicBezTo>
                        <a:cubicBezTo>
                          <a:pt x="1600" y="3782"/>
                          <a:pt x="3104" y="1671"/>
                          <a:pt x="4081" y="807"/>
                        </a:cubicBezTo>
                        <a:cubicBezTo>
                          <a:pt x="5059" y="-56"/>
                          <a:pt x="5999" y="20"/>
                          <a:pt x="6788" y="1"/>
                        </a:cubicBezTo>
                        <a:cubicBezTo>
                          <a:pt x="7578" y="-18"/>
                          <a:pt x="8330" y="289"/>
                          <a:pt x="8818" y="692"/>
                        </a:cubicBezTo>
                        <a:cubicBezTo>
                          <a:pt x="9307" y="1095"/>
                          <a:pt x="9909" y="1671"/>
                          <a:pt x="9721" y="2420"/>
                        </a:cubicBezTo>
                        <a:cubicBezTo>
                          <a:pt x="9533" y="3168"/>
                          <a:pt x="8668" y="4070"/>
                          <a:pt x="7690" y="5183"/>
                        </a:cubicBezTo>
                        <a:cubicBezTo>
                          <a:pt x="6713" y="6297"/>
                          <a:pt x="4871" y="8370"/>
                          <a:pt x="3856" y="9099"/>
                        </a:cubicBezTo>
                        <a:cubicBezTo>
                          <a:pt x="2841" y="9828"/>
                          <a:pt x="2202" y="9560"/>
                          <a:pt x="1600" y="9560"/>
                        </a:cubicBezTo>
                        <a:cubicBezTo>
                          <a:pt x="999" y="9560"/>
                          <a:pt x="134" y="9944"/>
                          <a:pt x="21" y="9214"/>
                        </a:cubicBezTo>
                        <a:close/>
                        <a:moveTo>
                          <a:pt x="21" y="9214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40" name="Freeform 20"/>
                  <p:cNvSpPr>
                    <a:spLocks/>
                  </p:cNvSpPr>
                  <p:nvPr/>
                </p:nvSpPr>
                <p:spPr bwMode="auto">
                  <a:xfrm>
                    <a:off x="-7" y="4877"/>
                    <a:ext cx="38" cy="23"/>
                  </a:xfrm>
                  <a:custGeom>
                    <a:avLst/>
                    <a:gdLst/>
                    <a:ahLst/>
                    <a:cxnLst>
                      <a:cxn ang="0">
                        <a:pos x="2483" y="5835"/>
                      </a:cxn>
                      <a:cxn ang="0">
                        <a:pos x="340" y="2482"/>
                      </a:cxn>
                      <a:cxn ang="0">
                        <a:pos x="34" y="1247"/>
                      </a:cxn>
                      <a:cxn ang="0">
                        <a:pos x="646" y="12"/>
                      </a:cxn>
                      <a:cxn ang="0">
                        <a:pos x="3248" y="718"/>
                      </a:cxn>
                      <a:cxn ang="0">
                        <a:pos x="6309" y="2129"/>
                      </a:cxn>
                      <a:cxn ang="0">
                        <a:pos x="9217" y="4600"/>
                      </a:cxn>
                      <a:cxn ang="0">
                        <a:pos x="9829" y="7953"/>
                      </a:cxn>
                      <a:cxn ang="0">
                        <a:pos x="8605" y="9718"/>
                      </a:cxn>
                      <a:cxn ang="0">
                        <a:pos x="6156" y="9188"/>
                      </a:cxn>
                      <a:cxn ang="0">
                        <a:pos x="2483" y="5835"/>
                      </a:cxn>
                      <a:cxn ang="0">
                        <a:pos x="2483" y="5835"/>
                      </a:cxn>
                    </a:cxnLst>
                    <a:rect l="0" t="0" r="r" b="b"/>
                    <a:pathLst>
                      <a:path w="9861" h="9811">
                        <a:moveTo>
                          <a:pt x="2483" y="5835"/>
                        </a:moveTo>
                        <a:cubicBezTo>
                          <a:pt x="1513" y="4718"/>
                          <a:pt x="748" y="3247"/>
                          <a:pt x="340" y="2482"/>
                        </a:cubicBezTo>
                        <a:cubicBezTo>
                          <a:pt x="-68" y="1718"/>
                          <a:pt x="-17" y="1659"/>
                          <a:pt x="34" y="1247"/>
                        </a:cubicBezTo>
                        <a:cubicBezTo>
                          <a:pt x="85" y="835"/>
                          <a:pt x="110" y="100"/>
                          <a:pt x="646" y="12"/>
                        </a:cubicBezTo>
                        <a:cubicBezTo>
                          <a:pt x="1182" y="-76"/>
                          <a:pt x="2304" y="365"/>
                          <a:pt x="3248" y="718"/>
                        </a:cubicBezTo>
                        <a:cubicBezTo>
                          <a:pt x="4192" y="1071"/>
                          <a:pt x="5314" y="1482"/>
                          <a:pt x="6309" y="2129"/>
                        </a:cubicBezTo>
                        <a:cubicBezTo>
                          <a:pt x="7304" y="2776"/>
                          <a:pt x="8630" y="3629"/>
                          <a:pt x="9217" y="4600"/>
                        </a:cubicBezTo>
                        <a:cubicBezTo>
                          <a:pt x="9804" y="5571"/>
                          <a:pt x="9932" y="7100"/>
                          <a:pt x="9829" y="7953"/>
                        </a:cubicBezTo>
                        <a:cubicBezTo>
                          <a:pt x="9727" y="8806"/>
                          <a:pt x="9217" y="9512"/>
                          <a:pt x="8605" y="9718"/>
                        </a:cubicBezTo>
                        <a:cubicBezTo>
                          <a:pt x="7993" y="9924"/>
                          <a:pt x="7125" y="9806"/>
                          <a:pt x="6156" y="9188"/>
                        </a:cubicBezTo>
                        <a:cubicBezTo>
                          <a:pt x="5187" y="8571"/>
                          <a:pt x="3452" y="6953"/>
                          <a:pt x="2483" y="5835"/>
                        </a:cubicBezTo>
                        <a:close/>
                        <a:moveTo>
                          <a:pt x="2483" y="5835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41" name="Freeform 21"/>
                  <p:cNvSpPr>
                    <a:spLocks/>
                  </p:cNvSpPr>
                  <p:nvPr/>
                </p:nvSpPr>
                <p:spPr bwMode="auto">
                  <a:xfrm>
                    <a:off x="-26" y="4898"/>
                    <a:ext cx="15" cy="38"/>
                  </a:xfrm>
                  <a:custGeom>
                    <a:avLst/>
                    <a:gdLst/>
                    <a:ahLst/>
                    <a:cxnLst>
                      <a:cxn ang="0">
                        <a:pos x="1192" y="2919"/>
                      </a:cxn>
                      <a:cxn ang="0">
                        <a:pos x="2781" y="661"/>
                      </a:cxn>
                      <a:cxn ang="0">
                        <a:pos x="4370" y="16"/>
                      </a:cxn>
                      <a:cxn ang="0">
                        <a:pos x="7152" y="446"/>
                      </a:cxn>
                      <a:cxn ang="0">
                        <a:pos x="9139" y="2919"/>
                      </a:cxn>
                      <a:cxn ang="0">
                        <a:pos x="9536" y="7543"/>
                      </a:cxn>
                      <a:cxn ang="0">
                        <a:pos x="6357" y="9694"/>
                      </a:cxn>
                      <a:cxn ang="0">
                        <a:pos x="1589" y="9156"/>
                      </a:cxn>
                      <a:cxn ang="0">
                        <a:pos x="0" y="5608"/>
                      </a:cxn>
                      <a:cxn ang="0">
                        <a:pos x="1192" y="2919"/>
                      </a:cxn>
                      <a:cxn ang="0">
                        <a:pos x="1192" y="2919"/>
                      </a:cxn>
                    </a:cxnLst>
                    <a:rect l="0" t="0" r="r" b="b"/>
                    <a:pathLst>
                      <a:path w="9730" h="9825">
                        <a:moveTo>
                          <a:pt x="1192" y="2919"/>
                        </a:moveTo>
                        <a:cubicBezTo>
                          <a:pt x="1655" y="2095"/>
                          <a:pt x="2251" y="1145"/>
                          <a:pt x="2781" y="661"/>
                        </a:cubicBezTo>
                        <a:cubicBezTo>
                          <a:pt x="3311" y="178"/>
                          <a:pt x="3642" y="52"/>
                          <a:pt x="4370" y="16"/>
                        </a:cubicBezTo>
                        <a:cubicBezTo>
                          <a:pt x="5099" y="-20"/>
                          <a:pt x="6357" y="-37"/>
                          <a:pt x="7152" y="446"/>
                        </a:cubicBezTo>
                        <a:cubicBezTo>
                          <a:pt x="7947" y="930"/>
                          <a:pt x="8741" y="1737"/>
                          <a:pt x="9139" y="2919"/>
                        </a:cubicBezTo>
                        <a:cubicBezTo>
                          <a:pt x="9536" y="4102"/>
                          <a:pt x="10000" y="6414"/>
                          <a:pt x="9536" y="7543"/>
                        </a:cubicBezTo>
                        <a:cubicBezTo>
                          <a:pt x="9072" y="8672"/>
                          <a:pt x="7682" y="9425"/>
                          <a:pt x="6357" y="9694"/>
                        </a:cubicBezTo>
                        <a:cubicBezTo>
                          <a:pt x="5033" y="9963"/>
                          <a:pt x="2649" y="9837"/>
                          <a:pt x="1589" y="9156"/>
                        </a:cubicBezTo>
                        <a:cubicBezTo>
                          <a:pt x="529" y="8475"/>
                          <a:pt x="0" y="6629"/>
                          <a:pt x="0" y="5608"/>
                        </a:cubicBezTo>
                        <a:cubicBezTo>
                          <a:pt x="0" y="4586"/>
                          <a:pt x="728" y="3744"/>
                          <a:pt x="1192" y="2919"/>
                        </a:cubicBezTo>
                        <a:close/>
                        <a:moveTo>
                          <a:pt x="1192" y="2919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42" name="Freeform 22"/>
                  <p:cNvSpPr>
                    <a:spLocks/>
                  </p:cNvSpPr>
                  <p:nvPr/>
                </p:nvSpPr>
                <p:spPr bwMode="auto">
                  <a:xfrm>
                    <a:off x="-98" y="4876"/>
                    <a:ext cx="40" cy="17"/>
                  </a:xfrm>
                  <a:custGeom>
                    <a:avLst/>
                    <a:gdLst/>
                    <a:ahLst/>
                    <a:cxnLst>
                      <a:cxn ang="0">
                        <a:pos x="4442" y="2227"/>
                      </a:cxn>
                      <a:cxn ang="0">
                        <a:pos x="7809" y="566"/>
                      </a:cxn>
                      <a:cxn ang="0">
                        <a:pos x="9340" y="92"/>
                      </a:cxn>
                      <a:cxn ang="0">
                        <a:pos x="9799" y="2227"/>
                      </a:cxn>
                      <a:cxn ang="0">
                        <a:pos x="8268" y="5072"/>
                      </a:cxn>
                      <a:cxn ang="0">
                        <a:pos x="4901" y="8630"/>
                      </a:cxn>
                      <a:cxn ang="0">
                        <a:pos x="921" y="9578"/>
                      </a:cxn>
                      <a:cxn ang="0">
                        <a:pos x="3" y="7207"/>
                      </a:cxn>
                      <a:cxn ang="0">
                        <a:pos x="1074" y="4361"/>
                      </a:cxn>
                      <a:cxn ang="0">
                        <a:pos x="4442" y="2227"/>
                      </a:cxn>
                      <a:cxn ang="0">
                        <a:pos x="4442" y="2227"/>
                      </a:cxn>
                    </a:cxnLst>
                    <a:rect l="0" t="0" r="r" b="b"/>
                    <a:pathLst>
                      <a:path w="9851" h="9643">
                        <a:moveTo>
                          <a:pt x="4442" y="2227"/>
                        </a:moveTo>
                        <a:cubicBezTo>
                          <a:pt x="5564" y="1594"/>
                          <a:pt x="6993" y="922"/>
                          <a:pt x="7809" y="566"/>
                        </a:cubicBezTo>
                        <a:cubicBezTo>
                          <a:pt x="8625" y="211"/>
                          <a:pt x="9008" y="-184"/>
                          <a:pt x="9340" y="92"/>
                        </a:cubicBezTo>
                        <a:cubicBezTo>
                          <a:pt x="9671" y="369"/>
                          <a:pt x="9978" y="1397"/>
                          <a:pt x="9799" y="2227"/>
                        </a:cubicBezTo>
                        <a:cubicBezTo>
                          <a:pt x="9620" y="3057"/>
                          <a:pt x="9085" y="4005"/>
                          <a:pt x="8268" y="5072"/>
                        </a:cubicBezTo>
                        <a:cubicBezTo>
                          <a:pt x="7452" y="6140"/>
                          <a:pt x="6125" y="7879"/>
                          <a:pt x="4901" y="8630"/>
                        </a:cubicBezTo>
                        <a:cubicBezTo>
                          <a:pt x="3676" y="9381"/>
                          <a:pt x="1738" y="9816"/>
                          <a:pt x="921" y="9578"/>
                        </a:cubicBezTo>
                        <a:cubicBezTo>
                          <a:pt x="105" y="9341"/>
                          <a:pt x="-22" y="8076"/>
                          <a:pt x="3" y="7207"/>
                        </a:cubicBezTo>
                        <a:cubicBezTo>
                          <a:pt x="29" y="6337"/>
                          <a:pt x="360" y="5191"/>
                          <a:pt x="1074" y="4361"/>
                        </a:cubicBezTo>
                        <a:cubicBezTo>
                          <a:pt x="1789" y="3531"/>
                          <a:pt x="3319" y="2859"/>
                          <a:pt x="4442" y="2227"/>
                        </a:cubicBezTo>
                        <a:close/>
                        <a:moveTo>
                          <a:pt x="4442" y="2227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43" name="Freeform 23"/>
                  <p:cNvSpPr>
                    <a:spLocks/>
                  </p:cNvSpPr>
                  <p:nvPr/>
                </p:nvSpPr>
                <p:spPr bwMode="auto">
                  <a:xfrm>
                    <a:off x="-68" y="4819"/>
                    <a:ext cx="25" cy="25"/>
                  </a:xfrm>
                  <a:custGeom>
                    <a:avLst/>
                    <a:gdLst/>
                    <a:ahLst/>
                    <a:cxnLst>
                      <a:cxn ang="0">
                        <a:pos x="3277" y="6858"/>
                      </a:cxn>
                      <a:cxn ang="0">
                        <a:pos x="1008" y="4838"/>
                      </a:cxn>
                      <a:cxn ang="0">
                        <a:pos x="0" y="2351"/>
                      </a:cxn>
                      <a:cxn ang="0">
                        <a:pos x="1008" y="174"/>
                      </a:cxn>
                      <a:cxn ang="0">
                        <a:pos x="5042" y="485"/>
                      </a:cxn>
                      <a:cxn ang="0">
                        <a:pos x="7563" y="3283"/>
                      </a:cxn>
                      <a:cxn ang="0">
                        <a:pos x="9831" y="7791"/>
                      </a:cxn>
                      <a:cxn ang="0">
                        <a:pos x="8571" y="9656"/>
                      </a:cxn>
                      <a:cxn ang="0">
                        <a:pos x="7058" y="9034"/>
                      </a:cxn>
                      <a:cxn ang="0">
                        <a:pos x="3277" y="6858"/>
                      </a:cxn>
                      <a:cxn ang="0">
                        <a:pos x="3277" y="6858"/>
                      </a:cxn>
                    </a:cxnLst>
                    <a:rect l="0" t="0" r="r" b="b"/>
                    <a:pathLst>
                      <a:path w="9851" h="9716">
                        <a:moveTo>
                          <a:pt x="3277" y="6858"/>
                        </a:moveTo>
                        <a:cubicBezTo>
                          <a:pt x="2268" y="6159"/>
                          <a:pt x="1554" y="5589"/>
                          <a:pt x="1008" y="4838"/>
                        </a:cubicBezTo>
                        <a:cubicBezTo>
                          <a:pt x="462" y="4086"/>
                          <a:pt x="0" y="3128"/>
                          <a:pt x="0" y="2351"/>
                        </a:cubicBezTo>
                        <a:cubicBezTo>
                          <a:pt x="0" y="1573"/>
                          <a:pt x="168" y="485"/>
                          <a:pt x="1008" y="174"/>
                        </a:cubicBezTo>
                        <a:cubicBezTo>
                          <a:pt x="1848" y="-136"/>
                          <a:pt x="3949" y="-33"/>
                          <a:pt x="5042" y="485"/>
                        </a:cubicBezTo>
                        <a:cubicBezTo>
                          <a:pt x="6134" y="1003"/>
                          <a:pt x="6764" y="2066"/>
                          <a:pt x="7563" y="3283"/>
                        </a:cubicBezTo>
                        <a:cubicBezTo>
                          <a:pt x="8361" y="4501"/>
                          <a:pt x="9663" y="6729"/>
                          <a:pt x="9831" y="7791"/>
                        </a:cubicBezTo>
                        <a:cubicBezTo>
                          <a:pt x="10000" y="8853"/>
                          <a:pt x="9033" y="9449"/>
                          <a:pt x="8571" y="9656"/>
                        </a:cubicBezTo>
                        <a:cubicBezTo>
                          <a:pt x="8109" y="9864"/>
                          <a:pt x="7983" y="9501"/>
                          <a:pt x="7058" y="9034"/>
                        </a:cubicBezTo>
                        <a:cubicBezTo>
                          <a:pt x="6134" y="8568"/>
                          <a:pt x="4285" y="7558"/>
                          <a:pt x="3277" y="6858"/>
                        </a:cubicBezTo>
                        <a:close/>
                        <a:moveTo>
                          <a:pt x="3277" y="6858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50221" name="Picture 2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13" y="114"/>
                  <a:ext cx="186" cy="18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2" name="Picture 2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114"/>
                  <a:ext cx="186" cy="18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3" name="Picture 2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57" y="307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4" name="Picture 2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09" y="547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5" name="Picture 2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49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6" name="Picture 2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805" y="73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7" name="Picture 3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97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8" name="Picture 3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121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50200" name="Group 32"/>
              <p:cNvGrpSpPr>
                <a:grpSpLocks/>
              </p:cNvGrpSpPr>
              <p:nvPr/>
            </p:nvGrpSpPr>
            <p:grpSpPr bwMode="auto">
              <a:xfrm>
                <a:off x="4319" y="979"/>
                <a:ext cx="522" cy="2967"/>
                <a:chOff x="4319" y="854"/>
                <a:chExt cx="522" cy="2967"/>
              </a:xfrm>
            </p:grpSpPr>
            <p:pic>
              <p:nvPicPr>
                <p:cNvPr id="50201" name="Picture 3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8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02" name="Picture 3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1046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03" name="Picture 3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143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04" name="Picture 3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57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05" name="Picture 3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15" y="167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06" name="Picture 3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186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07" name="Picture 3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91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08" name="Picture 4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219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09" name="Picture 4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0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0" name="Picture 42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29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1" name="Picture 4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24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2" name="Picture 4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12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3" name="Picture 4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19" y="258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4" name="Picture 4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91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5" name="Picture 4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315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6" name="Picture 4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2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7" name="Picture 4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339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8" name="Picture 5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6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19" name="Picture 5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354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5172" name="Freeform 52"/>
            <p:cNvSpPr>
              <a:spLocks/>
            </p:cNvSpPr>
            <p:nvPr/>
          </p:nvSpPr>
          <p:spPr bwMode="auto">
            <a:xfrm>
              <a:off x="5003" y="3157"/>
              <a:ext cx="750" cy="1129"/>
            </a:xfrm>
            <a:custGeom>
              <a:avLst/>
              <a:gdLst/>
              <a:ahLst/>
              <a:cxnLst>
                <a:cxn ang="0">
                  <a:pos x="4960" y="496"/>
                </a:cxn>
                <a:cxn ang="0">
                  <a:pos x="5040" y="2607"/>
                </a:cxn>
                <a:cxn ang="0">
                  <a:pos x="4160" y="5160"/>
                </a:cxn>
                <a:cxn ang="0">
                  <a:pos x="1840" y="6830"/>
                </a:cxn>
                <a:cxn ang="0">
                  <a:pos x="0" y="7222"/>
                </a:cxn>
                <a:cxn ang="0">
                  <a:pos x="0" y="9236"/>
                </a:cxn>
                <a:cxn ang="0">
                  <a:pos x="10000" y="9236"/>
                </a:cxn>
                <a:cxn ang="0">
                  <a:pos x="10000" y="692"/>
                </a:cxn>
                <a:cxn ang="0">
                  <a:pos x="4960" y="496"/>
                </a:cxn>
                <a:cxn ang="0">
                  <a:pos x="4960" y="496"/>
                </a:cxn>
              </a:cxnLst>
              <a:rect l="0" t="0" r="r" b="b"/>
              <a:pathLst>
                <a:path w="10000" h="9236">
                  <a:moveTo>
                    <a:pt x="4960" y="496"/>
                  </a:moveTo>
                  <a:cubicBezTo>
                    <a:pt x="4120" y="815"/>
                    <a:pt x="5173" y="1830"/>
                    <a:pt x="5040" y="2607"/>
                  </a:cubicBezTo>
                  <a:cubicBezTo>
                    <a:pt x="4906" y="3384"/>
                    <a:pt x="4693" y="4456"/>
                    <a:pt x="4160" y="5160"/>
                  </a:cubicBezTo>
                  <a:cubicBezTo>
                    <a:pt x="3626" y="5864"/>
                    <a:pt x="2533" y="6486"/>
                    <a:pt x="1840" y="6830"/>
                  </a:cubicBezTo>
                  <a:cubicBezTo>
                    <a:pt x="1146" y="7173"/>
                    <a:pt x="306" y="6821"/>
                    <a:pt x="0" y="7222"/>
                  </a:cubicBezTo>
                  <a:lnTo>
                    <a:pt x="0" y="9236"/>
                  </a:lnTo>
                  <a:lnTo>
                    <a:pt x="10000" y="9236"/>
                  </a:lnTo>
                  <a:lnTo>
                    <a:pt x="10000" y="692"/>
                  </a:lnTo>
                  <a:cubicBezTo>
                    <a:pt x="9160" y="-764"/>
                    <a:pt x="6013" y="537"/>
                    <a:pt x="4960" y="496"/>
                  </a:cubicBezTo>
                  <a:close/>
                  <a:moveTo>
                    <a:pt x="4960" y="496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5173" name="Freeform 53"/>
            <p:cNvSpPr>
              <a:spLocks/>
            </p:cNvSpPr>
            <p:nvPr/>
          </p:nvSpPr>
          <p:spPr bwMode="auto">
            <a:xfrm>
              <a:off x="4994" y="3032"/>
              <a:ext cx="768" cy="1260"/>
            </a:xfrm>
            <a:custGeom>
              <a:avLst/>
              <a:gdLst/>
              <a:ahLst/>
              <a:cxnLst>
                <a:cxn ang="0">
                  <a:pos x="0" y="10000"/>
                </a:cxn>
                <a:cxn ang="0">
                  <a:pos x="0" y="9000"/>
                </a:cxn>
                <a:cxn ang="0">
                  <a:pos x="2734" y="8190"/>
                </a:cxn>
                <a:cxn ang="0">
                  <a:pos x="4218" y="7285"/>
                </a:cxn>
                <a:cxn ang="0">
                  <a:pos x="5390" y="5666"/>
                </a:cxn>
                <a:cxn ang="0">
                  <a:pos x="5859" y="3619"/>
                </a:cxn>
                <a:cxn ang="0">
                  <a:pos x="5703" y="2047"/>
                </a:cxn>
                <a:cxn ang="0">
                  <a:pos x="8906" y="0"/>
                </a:cxn>
                <a:cxn ang="0">
                  <a:pos x="10000" y="142"/>
                </a:cxn>
                <a:cxn ang="0">
                  <a:pos x="10000" y="9952"/>
                </a:cxn>
                <a:cxn ang="0">
                  <a:pos x="0" y="10000"/>
                </a:cxn>
                <a:cxn ang="0">
                  <a:pos x="0" y="10000"/>
                </a:cxn>
              </a:cxnLst>
              <a:rect l="0" t="0" r="r" b="b"/>
              <a:pathLst>
                <a:path w="10000" h="10000">
                  <a:moveTo>
                    <a:pt x="0" y="10000"/>
                  </a:moveTo>
                  <a:lnTo>
                    <a:pt x="0" y="9000"/>
                  </a:lnTo>
                  <a:lnTo>
                    <a:pt x="2734" y="8190"/>
                  </a:lnTo>
                  <a:lnTo>
                    <a:pt x="4218" y="7285"/>
                  </a:lnTo>
                  <a:lnTo>
                    <a:pt x="5390" y="5666"/>
                  </a:lnTo>
                  <a:lnTo>
                    <a:pt x="5859" y="3619"/>
                  </a:lnTo>
                  <a:lnTo>
                    <a:pt x="5703" y="2047"/>
                  </a:lnTo>
                  <a:lnTo>
                    <a:pt x="8906" y="0"/>
                  </a:lnTo>
                  <a:lnTo>
                    <a:pt x="10000" y="142"/>
                  </a:lnTo>
                  <a:lnTo>
                    <a:pt x="10000" y="9952"/>
                  </a:lnTo>
                  <a:lnTo>
                    <a:pt x="0" y="10000"/>
                  </a:lnTo>
                  <a:close/>
                  <a:moveTo>
                    <a:pt x="0" y="10000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5174" name="Freeform 54"/>
            <p:cNvSpPr>
              <a:spLocks/>
            </p:cNvSpPr>
            <p:nvPr/>
          </p:nvSpPr>
          <p:spPr bwMode="auto">
            <a:xfrm>
              <a:off x="4991" y="1841"/>
              <a:ext cx="752" cy="2441"/>
            </a:xfrm>
            <a:custGeom>
              <a:avLst/>
              <a:gdLst/>
              <a:ahLst/>
              <a:cxnLst>
                <a:cxn ang="0">
                  <a:pos x="7041" y="82"/>
                </a:cxn>
                <a:cxn ang="0">
                  <a:pos x="5881" y="1710"/>
                </a:cxn>
                <a:cxn ang="0">
                  <a:pos x="3794" y="3267"/>
                </a:cxn>
                <a:cxn ang="0">
                  <a:pos x="933" y="4612"/>
                </a:cxn>
                <a:cxn ang="0">
                  <a:pos x="5" y="4895"/>
                </a:cxn>
                <a:cxn ang="0">
                  <a:pos x="1242" y="4942"/>
                </a:cxn>
                <a:cxn ang="0">
                  <a:pos x="3639" y="5131"/>
                </a:cxn>
                <a:cxn ang="0">
                  <a:pos x="5031" y="5626"/>
                </a:cxn>
                <a:cxn ang="0">
                  <a:pos x="6113" y="6334"/>
                </a:cxn>
                <a:cxn ang="0">
                  <a:pos x="6113" y="7372"/>
                </a:cxn>
                <a:cxn ang="0">
                  <a:pos x="4722" y="8528"/>
                </a:cxn>
                <a:cxn ang="0">
                  <a:pos x="1551" y="9378"/>
                </a:cxn>
                <a:cxn ang="0">
                  <a:pos x="237" y="9519"/>
                </a:cxn>
                <a:cxn ang="0">
                  <a:pos x="2479" y="9590"/>
                </a:cxn>
                <a:cxn ang="0">
                  <a:pos x="4953" y="9283"/>
                </a:cxn>
                <a:cxn ang="0">
                  <a:pos x="6423" y="8670"/>
                </a:cxn>
                <a:cxn ang="0">
                  <a:pos x="7660" y="8269"/>
                </a:cxn>
                <a:cxn ang="0">
                  <a:pos x="8897" y="8269"/>
                </a:cxn>
                <a:cxn ang="0">
                  <a:pos x="9515" y="8399"/>
                </a:cxn>
                <a:cxn ang="0">
                  <a:pos x="9129" y="8033"/>
                </a:cxn>
                <a:cxn ang="0">
                  <a:pos x="8510" y="6735"/>
                </a:cxn>
                <a:cxn ang="0">
                  <a:pos x="8588" y="5768"/>
                </a:cxn>
                <a:cxn ang="0">
                  <a:pos x="9206" y="5107"/>
                </a:cxn>
                <a:cxn ang="0">
                  <a:pos x="9593" y="4423"/>
                </a:cxn>
                <a:cxn ang="0">
                  <a:pos x="7041" y="82"/>
                </a:cxn>
                <a:cxn ang="0">
                  <a:pos x="7041" y="82"/>
                </a:cxn>
              </a:cxnLst>
              <a:rect l="0" t="0" r="r" b="b"/>
              <a:pathLst>
                <a:path w="9709" h="9601">
                  <a:moveTo>
                    <a:pt x="7041" y="82"/>
                  </a:moveTo>
                  <a:cubicBezTo>
                    <a:pt x="6423" y="-370"/>
                    <a:pt x="6423" y="1179"/>
                    <a:pt x="5881" y="1710"/>
                  </a:cubicBezTo>
                  <a:cubicBezTo>
                    <a:pt x="5340" y="2241"/>
                    <a:pt x="4618" y="2783"/>
                    <a:pt x="3794" y="3267"/>
                  </a:cubicBezTo>
                  <a:cubicBezTo>
                    <a:pt x="2969" y="3751"/>
                    <a:pt x="1564" y="4340"/>
                    <a:pt x="933" y="4612"/>
                  </a:cubicBezTo>
                  <a:cubicBezTo>
                    <a:pt x="301" y="4883"/>
                    <a:pt x="-46" y="4840"/>
                    <a:pt x="5" y="4895"/>
                  </a:cubicBezTo>
                  <a:cubicBezTo>
                    <a:pt x="57" y="4950"/>
                    <a:pt x="636" y="4903"/>
                    <a:pt x="1242" y="4942"/>
                  </a:cubicBezTo>
                  <a:cubicBezTo>
                    <a:pt x="1848" y="4981"/>
                    <a:pt x="3008" y="5017"/>
                    <a:pt x="3639" y="5131"/>
                  </a:cubicBezTo>
                  <a:cubicBezTo>
                    <a:pt x="4271" y="5245"/>
                    <a:pt x="4618" y="5426"/>
                    <a:pt x="5031" y="5626"/>
                  </a:cubicBezTo>
                  <a:cubicBezTo>
                    <a:pt x="5443" y="5827"/>
                    <a:pt x="5933" y="6043"/>
                    <a:pt x="6113" y="6334"/>
                  </a:cubicBezTo>
                  <a:cubicBezTo>
                    <a:pt x="6294" y="6625"/>
                    <a:pt x="6345" y="7007"/>
                    <a:pt x="6113" y="7372"/>
                  </a:cubicBezTo>
                  <a:cubicBezTo>
                    <a:pt x="5881" y="7738"/>
                    <a:pt x="5482" y="8194"/>
                    <a:pt x="4722" y="8528"/>
                  </a:cubicBezTo>
                  <a:cubicBezTo>
                    <a:pt x="3961" y="8863"/>
                    <a:pt x="3021" y="9177"/>
                    <a:pt x="1551" y="9378"/>
                  </a:cubicBezTo>
                  <a:cubicBezTo>
                    <a:pt x="804" y="9543"/>
                    <a:pt x="82" y="9484"/>
                    <a:pt x="237" y="9519"/>
                  </a:cubicBezTo>
                  <a:cubicBezTo>
                    <a:pt x="392" y="9555"/>
                    <a:pt x="1693" y="9630"/>
                    <a:pt x="2479" y="9590"/>
                  </a:cubicBezTo>
                  <a:cubicBezTo>
                    <a:pt x="3265" y="9551"/>
                    <a:pt x="4296" y="9437"/>
                    <a:pt x="4953" y="9283"/>
                  </a:cubicBezTo>
                  <a:cubicBezTo>
                    <a:pt x="5611" y="9130"/>
                    <a:pt x="5972" y="8839"/>
                    <a:pt x="6423" y="8670"/>
                  </a:cubicBezTo>
                  <a:cubicBezTo>
                    <a:pt x="6874" y="8501"/>
                    <a:pt x="7247" y="8336"/>
                    <a:pt x="7660" y="8269"/>
                  </a:cubicBezTo>
                  <a:cubicBezTo>
                    <a:pt x="8072" y="8202"/>
                    <a:pt x="8588" y="8245"/>
                    <a:pt x="8897" y="8269"/>
                  </a:cubicBezTo>
                  <a:cubicBezTo>
                    <a:pt x="9206" y="8292"/>
                    <a:pt x="9477" y="8438"/>
                    <a:pt x="9515" y="8399"/>
                  </a:cubicBezTo>
                  <a:cubicBezTo>
                    <a:pt x="9554" y="8359"/>
                    <a:pt x="9296" y="8308"/>
                    <a:pt x="9129" y="8033"/>
                  </a:cubicBezTo>
                  <a:cubicBezTo>
                    <a:pt x="8961" y="7758"/>
                    <a:pt x="8600" y="7113"/>
                    <a:pt x="8510" y="6735"/>
                  </a:cubicBezTo>
                  <a:cubicBezTo>
                    <a:pt x="8420" y="6358"/>
                    <a:pt x="8472" y="6039"/>
                    <a:pt x="8588" y="5768"/>
                  </a:cubicBezTo>
                  <a:cubicBezTo>
                    <a:pt x="8704" y="5497"/>
                    <a:pt x="9039" y="5331"/>
                    <a:pt x="9206" y="5107"/>
                  </a:cubicBezTo>
                  <a:cubicBezTo>
                    <a:pt x="9374" y="4883"/>
                    <a:pt x="9954" y="5241"/>
                    <a:pt x="9593" y="4423"/>
                  </a:cubicBezTo>
                  <a:cubicBezTo>
                    <a:pt x="9232" y="3605"/>
                    <a:pt x="7660" y="534"/>
                    <a:pt x="7041" y="82"/>
                  </a:cubicBezTo>
                  <a:close/>
                  <a:moveTo>
                    <a:pt x="7041" y="82"/>
                  </a:moveTo>
                </a:path>
              </a:pathLst>
            </a:custGeom>
            <a:gradFill rotWithShape="0">
              <a:gsLst>
                <a:gs pos="0">
                  <a:srgbClr val="2B492D"/>
                </a:gs>
                <a:gs pos="100000">
                  <a:srgbClr val="60A16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5175" name="Freeform 55"/>
            <p:cNvSpPr>
              <a:spLocks/>
            </p:cNvSpPr>
            <p:nvPr/>
          </p:nvSpPr>
          <p:spPr bwMode="auto">
            <a:xfrm>
              <a:off x="5039" y="2204"/>
              <a:ext cx="606" cy="1362"/>
            </a:xfrm>
            <a:custGeom>
              <a:avLst/>
              <a:gdLst/>
              <a:ahLst/>
              <a:cxnLst>
                <a:cxn ang="0">
                  <a:pos x="7876" y="0"/>
                </a:cxn>
                <a:cxn ang="0">
                  <a:pos x="6515" y="2747"/>
                </a:cxn>
                <a:cxn ang="0">
                  <a:pos x="3500" y="5625"/>
                </a:cxn>
                <a:cxn ang="0">
                  <a:pos x="0" y="8111"/>
                </a:cxn>
                <a:cxn ang="0">
                  <a:pos x="1653" y="7980"/>
                </a:cxn>
                <a:cxn ang="0">
                  <a:pos x="4570" y="8111"/>
                </a:cxn>
                <a:cxn ang="0">
                  <a:pos x="6126" y="8590"/>
                </a:cxn>
                <a:cxn ang="0">
                  <a:pos x="7001" y="9201"/>
                </a:cxn>
                <a:cxn ang="0">
                  <a:pos x="7196" y="9899"/>
                </a:cxn>
                <a:cxn ang="0">
                  <a:pos x="8071" y="8721"/>
                </a:cxn>
                <a:cxn ang="0">
                  <a:pos x="9141" y="5974"/>
                </a:cxn>
                <a:cxn ang="0">
                  <a:pos x="9821" y="2617"/>
                </a:cxn>
                <a:cxn ang="0">
                  <a:pos x="7876" y="0"/>
                </a:cxn>
                <a:cxn ang="0">
                  <a:pos x="7876" y="0"/>
                </a:cxn>
              </a:cxnLst>
              <a:rect l="0" t="0" r="r" b="b"/>
              <a:pathLst>
                <a:path w="9855" h="9906">
                  <a:moveTo>
                    <a:pt x="7876" y="0"/>
                  </a:moveTo>
                  <a:cubicBezTo>
                    <a:pt x="7325" y="22"/>
                    <a:pt x="7244" y="1810"/>
                    <a:pt x="6515" y="2747"/>
                  </a:cubicBezTo>
                  <a:cubicBezTo>
                    <a:pt x="5786" y="3685"/>
                    <a:pt x="4586" y="4731"/>
                    <a:pt x="3500" y="5625"/>
                  </a:cubicBezTo>
                  <a:cubicBezTo>
                    <a:pt x="2414" y="6519"/>
                    <a:pt x="307" y="7718"/>
                    <a:pt x="0" y="8111"/>
                  </a:cubicBezTo>
                  <a:cubicBezTo>
                    <a:pt x="777" y="8111"/>
                    <a:pt x="891" y="7980"/>
                    <a:pt x="1653" y="7980"/>
                  </a:cubicBezTo>
                  <a:cubicBezTo>
                    <a:pt x="2414" y="7980"/>
                    <a:pt x="3824" y="8009"/>
                    <a:pt x="4570" y="8111"/>
                  </a:cubicBezTo>
                  <a:cubicBezTo>
                    <a:pt x="5316" y="8213"/>
                    <a:pt x="5721" y="8409"/>
                    <a:pt x="6126" y="8590"/>
                  </a:cubicBezTo>
                  <a:cubicBezTo>
                    <a:pt x="6531" y="8772"/>
                    <a:pt x="6823" y="8983"/>
                    <a:pt x="7001" y="9201"/>
                  </a:cubicBezTo>
                  <a:cubicBezTo>
                    <a:pt x="7179" y="9419"/>
                    <a:pt x="7017" y="9979"/>
                    <a:pt x="7196" y="9899"/>
                  </a:cubicBezTo>
                  <a:cubicBezTo>
                    <a:pt x="7374" y="9819"/>
                    <a:pt x="7747" y="9375"/>
                    <a:pt x="8071" y="8721"/>
                  </a:cubicBezTo>
                  <a:cubicBezTo>
                    <a:pt x="8395" y="8067"/>
                    <a:pt x="8849" y="6992"/>
                    <a:pt x="9141" y="5974"/>
                  </a:cubicBezTo>
                  <a:cubicBezTo>
                    <a:pt x="9432" y="4957"/>
                    <a:pt x="10000" y="3583"/>
                    <a:pt x="9821" y="2617"/>
                  </a:cubicBezTo>
                  <a:cubicBezTo>
                    <a:pt x="9643" y="1650"/>
                    <a:pt x="8427" y="-21"/>
                    <a:pt x="7876" y="0"/>
                  </a:cubicBezTo>
                  <a:close/>
                  <a:moveTo>
                    <a:pt x="7876" y="0"/>
                  </a:moveTo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5176" name="Freeform 56"/>
            <p:cNvSpPr>
              <a:spLocks/>
            </p:cNvSpPr>
            <p:nvPr/>
          </p:nvSpPr>
          <p:spPr bwMode="auto">
            <a:xfrm>
              <a:off x="5194" y="268"/>
              <a:ext cx="567" cy="3051"/>
            </a:xfrm>
            <a:custGeom>
              <a:avLst/>
              <a:gdLst/>
              <a:ahLst/>
              <a:cxnLst>
                <a:cxn ang="0">
                  <a:pos x="587" y="117"/>
                </a:cxn>
                <a:cxn ang="0">
                  <a:pos x="2566" y="1551"/>
                </a:cxn>
                <a:cxn ang="0">
                  <a:pos x="4857" y="3042"/>
                </a:cxn>
                <a:cxn ang="0">
                  <a:pos x="7045" y="4438"/>
                </a:cxn>
                <a:cxn ang="0">
                  <a:pos x="9858" y="5608"/>
                </a:cxn>
                <a:cxn ang="0">
                  <a:pos x="9858" y="9532"/>
                </a:cxn>
                <a:cxn ang="0">
                  <a:pos x="7045" y="7966"/>
                </a:cxn>
                <a:cxn ang="0">
                  <a:pos x="4232" y="5476"/>
                </a:cxn>
                <a:cxn ang="0">
                  <a:pos x="2045" y="2948"/>
                </a:cxn>
                <a:cxn ang="0">
                  <a:pos x="66" y="400"/>
                </a:cxn>
                <a:cxn ang="0">
                  <a:pos x="587" y="117"/>
                </a:cxn>
                <a:cxn ang="0">
                  <a:pos x="587" y="117"/>
                </a:cxn>
              </a:cxnLst>
              <a:rect l="0" t="0" r="r" b="b"/>
              <a:pathLst>
                <a:path w="9858" h="9606">
                  <a:moveTo>
                    <a:pt x="587" y="117"/>
                  </a:moveTo>
                  <a:cubicBezTo>
                    <a:pt x="1003" y="309"/>
                    <a:pt x="1854" y="1064"/>
                    <a:pt x="2566" y="1551"/>
                  </a:cubicBezTo>
                  <a:cubicBezTo>
                    <a:pt x="3278" y="2039"/>
                    <a:pt x="4111" y="2561"/>
                    <a:pt x="4857" y="3042"/>
                  </a:cubicBezTo>
                  <a:cubicBezTo>
                    <a:pt x="5604" y="3523"/>
                    <a:pt x="6212" y="4010"/>
                    <a:pt x="7045" y="4438"/>
                  </a:cubicBezTo>
                  <a:cubicBezTo>
                    <a:pt x="7878" y="4866"/>
                    <a:pt x="9389" y="4759"/>
                    <a:pt x="9858" y="5608"/>
                  </a:cubicBezTo>
                  <a:lnTo>
                    <a:pt x="9858" y="9532"/>
                  </a:lnTo>
                  <a:cubicBezTo>
                    <a:pt x="9389" y="9926"/>
                    <a:pt x="7983" y="8642"/>
                    <a:pt x="7045" y="7966"/>
                  </a:cubicBezTo>
                  <a:cubicBezTo>
                    <a:pt x="6107" y="7290"/>
                    <a:pt x="5066" y="6312"/>
                    <a:pt x="4232" y="5476"/>
                  </a:cubicBezTo>
                  <a:cubicBezTo>
                    <a:pt x="3399" y="4639"/>
                    <a:pt x="2739" y="3793"/>
                    <a:pt x="2045" y="2948"/>
                  </a:cubicBezTo>
                  <a:cubicBezTo>
                    <a:pt x="1351" y="2102"/>
                    <a:pt x="274" y="866"/>
                    <a:pt x="66" y="400"/>
                  </a:cubicBezTo>
                  <a:cubicBezTo>
                    <a:pt x="-142" y="-65"/>
                    <a:pt x="170" y="-74"/>
                    <a:pt x="587" y="117"/>
                  </a:cubicBezTo>
                  <a:close/>
                  <a:moveTo>
                    <a:pt x="587" y="117"/>
                  </a:moveTo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5177" name="Freeform 57"/>
            <p:cNvSpPr>
              <a:spLocks/>
            </p:cNvSpPr>
            <p:nvPr/>
          </p:nvSpPr>
          <p:spPr bwMode="auto">
            <a:xfrm>
              <a:off x="5202" y="175"/>
              <a:ext cx="560" cy="1897"/>
            </a:xfrm>
            <a:custGeom>
              <a:avLst/>
              <a:gdLst/>
              <a:ahLst/>
              <a:cxnLst>
                <a:cxn ang="0">
                  <a:pos x="1003" y="125"/>
                </a:cxn>
                <a:cxn ang="0">
                  <a:pos x="3411" y="2637"/>
                </a:cxn>
                <a:cxn ang="0">
                  <a:pos x="6448" y="5489"/>
                </a:cxn>
                <a:cxn ang="0">
                  <a:pos x="9799" y="7939"/>
                </a:cxn>
                <a:cxn ang="0">
                  <a:pos x="9799" y="9800"/>
                </a:cxn>
                <a:cxn ang="0">
                  <a:pos x="5401" y="7288"/>
                </a:cxn>
                <a:cxn ang="0">
                  <a:pos x="2364" y="3412"/>
                </a:cxn>
                <a:cxn ang="0">
                  <a:pos x="60" y="683"/>
                </a:cxn>
                <a:cxn ang="0">
                  <a:pos x="1003" y="125"/>
                </a:cxn>
                <a:cxn ang="0">
                  <a:pos x="1003" y="125"/>
                </a:cxn>
              </a:cxnLst>
              <a:rect l="0" t="0" r="r" b="b"/>
              <a:pathLst>
                <a:path w="9799" h="9800">
                  <a:moveTo>
                    <a:pt x="1003" y="125"/>
                  </a:moveTo>
                  <a:cubicBezTo>
                    <a:pt x="1561" y="451"/>
                    <a:pt x="2504" y="1743"/>
                    <a:pt x="3411" y="2637"/>
                  </a:cubicBezTo>
                  <a:cubicBezTo>
                    <a:pt x="4319" y="3531"/>
                    <a:pt x="5383" y="4606"/>
                    <a:pt x="6448" y="5489"/>
                  </a:cubicBezTo>
                  <a:cubicBezTo>
                    <a:pt x="7512" y="6373"/>
                    <a:pt x="9240" y="7221"/>
                    <a:pt x="9799" y="7939"/>
                  </a:cubicBezTo>
                  <a:lnTo>
                    <a:pt x="9799" y="9800"/>
                  </a:lnTo>
                  <a:cubicBezTo>
                    <a:pt x="9066" y="9691"/>
                    <a:pt x="6640" y="8352"/>
                    <a:pt x="5401" y="7288"/>
                  </a:cubicBezTo>
                  <a:cubicBezTo>
                    <a:pt x="4161" y="6223"/>
                    <a:pt x="3254" y="4513"/>
                    <a:pt x="2364" y="3412"/>
                  </a:cubicBezTo>
                  <a:cubicBezTo>
                    <a:pt x="1474" y="2311"/>
                    <a:pt x="322" y="1216"/>
                    <a:pt x="60" y="683"/>
                  </a:cubicBezTo>
                  <a:cubicBezTo>
                    <a:pt x="-201" y="151"/>
                    <a:pt x="444" y="-200"/>
                    <a:pt x="1003" y="125"/>
                  </a:cubicBezTo>
                  <a:close/>
                  <a:moveTo>
                    <a:pt x="1003" y="125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5178" name="Freeform 58"/>
            <p:cNvSpPr>
              <a:spLocks/>
            </p:cNvSpPr>
            <p:nvPr/>
          </p:nvSpPr>
          <p:spPr bwMode="auto">
            <a:xfrm>
              <a:off x="4997" y="-28"/>
              <a:ext cx="332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5179" name="Freeform 59"/>
            <p:cNvSpPr>
              <a:spLocks/>
            </p:cNvSpPr>
            <p:nvPr/>
          </p:nvSpPr>
          <p:spPr bwMode="auto">
            <a:xfrm>
              <a:off x="4997" y="-27"/>
              <a:ext cx="173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50192" name="Group 60"/>
            <p:cNvGrpSpPr>
              <a:grpSpLocks/>
            </p:cNvGrpSpPr>
            <p:nvPr/>
          </p:nvGrpSpPr>
          <p:grpSpPr bwMode="auto">
            <a:xfrm>
              <a:off x="4940" y="-27"/>
              <a:ext cx="72" cy="4320"/>
              <a:chOff x="4321" y="-27"/>
              <a:chExt cx="72" cy="4319"/>
            </a:xfrm>
          </p:grpSpPr>
          <p:sp>
            <p:nvSpPr>
              <p:cNvPr id="5181" name="Freeform 61"/>
              <p:cNvSpPr>
                <a:spLocks/>
              </p:cNvSpPr>
              <p:nvPr/>
            </p:nvSpPr>
            <p:spPr bwMode="auto">
              <a:xfrm>
                <a:off x="4329" y="-27"/>
                <a:ext cx="56" cy="43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9E2B6"/>
                  </a:gs>
                  <a:gs pos="100000">
                    <a:srgbClr val="FBE4A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182" name="Text Box 62"/>
              <p:cNvSpPr txBox="1">
                <a:spLocks noChangeArrowheads="1"/>
              </p:cNvSpPr>
              <p:nvPr/>
            </p:nvSpPr>
            <p:spPr bwMode="auto">
              <a:xfrm>
                <a:off x="4321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183" name="Freeform 63"/>
            <p:cNvSpPr>
              <a:spLocks/>
            </p:cNvSpPr>
            <p:nvPr/>
          </p:nvSpPr>
          <p:spPr bwMode="auto">
            <a:xfrm>
              <a:off x="5007" y="3897"/>
              <a:ext cx="723" cy="387"/>
            </a:xfrm>
            <a:custGeom>
              <a:avLst/>
              <a:gdLst/>
              <a:ahLst/>
              <a:cxnLst>
                <a:cxn ang="0">
                  <a:pos x="0" y="9424"/>
                </a:cxn>
                <a:cxn ang="0">
                  <a:pos x="1561" y="9001"/>
                </a:cxn>
                <a:cxn ang="0">
                  <a:pos x="3468" y="8048"/>
                </a:cxn>
                <a:cxn ang="0">
                  <a:pos x="5087" y="5509"/>
                </a:cxn>
                <a:cxn ang="0">
                  <a:pos x="6185" y="2334"/>
                </a:cxn>
                <a:cxn ang="0">
                  <a:pos x="7110" y="429"/>
                </a:cxn>
                <a:cxn ang="0">
                  <a:pos x="8324" y="6"/>
                </a:cxn>
                <a:cxn ang="0">
                  <a:pos x="9075" y="535"/>
                </a:cxn>
                <a:cxn ang="0">
                  <a:pos x="9711" y="1699"/>
                </a:cxn>
                <a:cxn ang="0">
                  <a:pos x="9711" y="3604"/>
                </a:cxn>
                <a:cxn ang="0">
                  <a:pos x="8092" y="5932"/>
                </a:cxn>
                <a:cxn ang="0">
                  <a:pos x="6127" y="7837"/>
                </a:cxn>
                <a:cxn ang="0">
                  <a:pos x="3526" y="9424"/>
                </a:cxn>
                <a:cxn ang="0">
                  <a:pos x="1618" y="9953"/>
                </a:cxn>
                <a:cxn ang="0">
                  <a:pos x="0" y="9424"/>
                </a:cxn>
                <a:cxn ang="0">
                  <a:pos x="0" y="9424"/>
                </a:cxn>
              </a:cxnLst>
              <a:rect l="0" t="0" r="r" b="b"/>
              <a:pathLst>
                <a:path w="9859" h="9954">
                  <a:moveTo>
                    <a:pt x="0" y="9424"/>
                  </a:moveTo>
                  <a:cubicBezTo>
                    <a:pt x="-14" y="9265"/>
                    <a:pt x="983" y="9239"/>
                    <a:pt x="1561" y="9001"/>
                  </a:cubicBezTo>
                  <a:cubicBezTo>
                    <a:pt x="2139" y="8763"/>
                    <a:pt x="2876" y="8630"/>
                    <a:pt x="3468" y="8048"/>
                  </a:cubicBezTo>
                  <a:cubicBezTo>
                    <a:pt x="4061" y="7466"/>
                    <a:pt x="4639" y="6461"/>
                    <a:pt x="5087" y="5509"/>
                  </a:cubicBezTo>
                  <a:cubicBezTo>
                    <a:pt x="5535" y="4556"/>
                    <a:pt x="5853" y="3181"/>
                    <a:pt x="6185" y="2334"/>
                  </a:cubicBezTo>
                  <a:cubicBezTo>
                    <a:pt x="6517" y="1487"/>
                    <a:pt x="6749" y="826"/>
                    <a:pt x="7110" y="429"/>
                  </a:cubicBezTo>
                  <a:cubicBezTo>
                    <a:pt x="7471" y="32"/>
                    <a:pt x="7991" y="-20"/>
                    <a:pt x="8324" y="6"/>
                  </a:cubicBezTo>
                  <a:cubicBezTo>
                    <a:pt x="8656" y="32"/>
                    <a:pt x="8844" y="244"/>
                    <a:pt x="9075" y="535"/>
                  </a:cubicBezTo>
                  <a:cubicBezTo>
                    <a:pt x="9306" y="826"/>
                    <a:pt x="9610" y="1196"/>
                    <a:pt x="9711" y="1699"/>
                  </a:cubicBezTo>
                  <a:cubicBezTo>
                    <a:pt x="9812" y="2202"/>
                    <a:pt x="9986" y="2890"/>
                    <a:pt x="9711" y="3604"/>
                  </a:cubicBezTo>
                  <a:cubicBezTo>
                    <a:pt x="9436" y="4318"/>
                    <a:pt x="8685" y="5218"/>
                    <a:pt x="8092" y="5932"/>
                  </a:cubicBezTo>
                  <a:cubicBezTo>
                    <a:pt x="7500" y="6646"/>
                    <a:pt x="6893" y="7255"/>
                    <a:pt x="6127" y="7837"/>
                  </a:cubicBezTo>
                  <a:cubicBezTo>
                    <a:pt x="5361" y="8419"/>
                    <a:pt x="4277" y="9080"/>
                    <a:pt x="3526" y="9424"/>
                  </a:cubicBezTo>
                  <a:cubicBezTo>
                    <a:pt x="2775" y="9768"/>
                    <a:pt x="2240" y="9927"/>
                    <a:pt x="1618" y="9953"/>
                  </a:cubicBezTo>
                  <a:cubicBezTo>
                    <a:pt x="997" y="9980"/>
                    <a:pt x="14" y="9583"/>
                    <a:pt x="0" y="9424"/>
                  </a:cubicBezTo>
                  <a:close/>
                  <a:moveTo>
                    <a:pt x="0" y="9424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50194" name="Group 64"/>
            <p:cNvGrpSpPr>
              <a:grpSpLocks/>
            </p:cNvGrpSpPr>
            <p:nvPr/>
          </p:nvGrpSpPr>
          <p:grpSpPr bwMode="auto">
            <a:xfrm rot="5400000">
              <a:off x="2717" y="2061"/>
              <a:ext cx="4320" cy="142"/>
              <a:chOff x="-28" y="-4328"/>
              <a:chExt cx="4320" cy="142"/>
            </a:xfrm>
          </p:grpSpPr>
          <p:sp>
            <p:nvSpPr>
              <p:cNvPr id="5185" name="Freeform 65"/>
              <p:cNvSpPr>
                <a:spLocks/>
              </p:cNvSpPr>
              <p:nvPr/>
            </p:nvSpPr>
            <p:spPr bwMode="auto">
              <a:xfrm>
                <a:off x="-28" y="-4328"/>
                <a:ext cx="4320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1" y="10000"/>
                  </a:cxn>
                  <a:cxn ang="0">
                    <a:pos x="9718" y="10000"/>
                  </a:cxn>
                  <a:cxn ang="0">
                    <a:pos x="10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281" y="10000"/>
                    </a:lnTo>
                    <a:lnTo>
                      <a:pt x="9718" y="10000"/>
                    </a:lnTo>
                    <a:lnTo>
                      <a:pt x="1000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186" name="Text Box 66"/>
              <p:cNvSpPr txBox="1">
                <a:spLocks noChangeArrowheads="1"/>
              </p:cNvSpPr>
              <p:nvPr/>
            </p:nvSpPr>
            <p:spPr bwMode="auto">
              <a:xfrm rot="-5399999">
                <a:off x="2107" y="-4300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xmlns:p14="http://schemas.microsoft.com/office/powerpoint/2010/main" spd="med">
    <p:fade thruBlk="1"/>
  </p:transition>
  <p:txStyles>
    <p:titleStyle>
      <a:lvl1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+mj-lt"/>
          <a:ea typeface="ＭＳ Ｐゴシック" charset="-128"/>
          <a:cs typeface="ＭＳ Ｐゴシック" charset="-128"/>
        </a:defRPr>
      </a:lvl1pPr>
      <a:lvl2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2pPr>
      <a:lvl3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3pPr>
      <a:lvl4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4pPr>
      <a:lvl5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5pPr>
      <a:lvl6pPr marL="5111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6pPr>
      <a:lvl7pPr marL="9683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7pPr>
      <a:lvl8pPr marL="14255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8pPr>
      <a:lvl9pPr marL="18827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9pPr>
    </p:titleStyle>
    <p:bodyStyle>
      <a:lvl1pPr marL="371475" indent="-279400" algn="l" rtl="0" eaLnBrk="0" fontAlgn="base" hangingPunct="0">
        <a:lnSpc>
          <a:spcPts val="3700"/>
        </a:lnSpc>
        <a:spcBef>
          <a:spcPct val="0"/>
        </a:spcBef>
        <a:spcAft>
          <a:spcPts val="700"/>
        </a:spcAft>
        <a:buSzPct val="99000"/>
        <a:buBlip>
          <a:blip r:embed="rId15"/>
        </a:buBlip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28675" indent="-279400" algn="l" rtl="0" eaLnBrk="0" fontAlgn="base" hangingPunct="0">
        <a:lnSpc>
          <a:spcPts val="3400"/>
        </a:lnSpc>
        <a:spcBef>
          <a:spcPct val="0"/>
        </a:spcBef>
        <a:spcAft>
          <a:spcPts val="500"/>
        </a:spcAft>
        <a:buSzPct val="80000"/>
        <a:buBlip>
          <a:blip r:embed="rId16"/>
        </a:buBlip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285875" indent="-279400" algn="l" rtl="0" eaLnBrk="0" fontAlgn="base" hangingPunct="0">
        <a:lnSpc>
          <a:spcPts val="2800"/>
        </a:lnSpc>
        <a:spcBef>
          <a:spcPct val="0"/>
        </a:spcBef>
        <a:spcAft>
          <a:spcPts val="500"/>
        </a:spcAft>
        <a:buSzPct val="70000"/>
        <a:buBlip>
          <a:blip r:embed="rId17"/>
        </a:buBlip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830388" indent="-366713" algn="l" rtl="0" eaLnBrk="0" fontAlgn="base" hangingPunct="0">
        <a:lnSpc>
          <a:spcPts val="2300"/>
        </a:lnSpc>
        <a:spcBef>
          <a:spcPct val="0"/>
        </a:spcBef>
        <a:spcAft>
          <a:spcPts val="400"/>
        </a:spcAft>
        <a:buSzPct val="100000"/>
        <a:buFont typeface="Arial" pitchFamily="-112" charset="0"/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287588" indent="-366713"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pitchFamily="-112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7447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019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6591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1163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-12700" y="-50800"/>
            <a:ext cx="9158288" cy="6956425"/>
            <a:chOff x="-7" y="-28"/>
            <a:chExt cx="5769" cy="4382"/>
          </a:xfrm>
        </p:grpSpPr>
        <p:grpSp>
          <p:nvGrpSpPr>
            <p:cNvPr id="62471" name="Group 2"/>
            <p:cNvGrpSpPr>
              <a:grpSpLocks/>
            </p:cNvGrpSpPr>
            <p:nvPr/>
          </p:nvGrpSpPr>
          <p:grpSpPr bwMode="auto">
            <a:xfrm>
              <a:off x="-7" y="4158"/>
              <a:ext cx="5089" cy="196"/>
              <a:chOff x="-7" y="3634"/>
              <a:chExt cx="5089" cy="196"/>
            </a:xfrm>
          </p:grpSpPr>
          <p:sp>
            <p:nvSpPr>
              <p:cNvPr id="7171" name="Freeform 3"/>
              <p:cNvSpPr>
                <a:spLocks/>
              </p:cNvSpPr>
              <p:nvPr/>
            </p:nvSpPr>
            <p:spPr bwMode="auto">
              <a:xfrm>
                <a:off x="-7" y="3634"/>
                <a:ext cx="5089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62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7172" name="Text Box 4"/>
              <p:cNvSpPr txBox="1">
                <a:spLocks noChangeArrowheads="1"/>
              </p:cNvSpPr>
              <p:nvPr/>
            </p:nvSpPr>
            <p:spPr bwMode="auto">
              <a:xfrm>
                <a:off x="2501" y="3662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2472" name="Group 5"/>
            <p:cNvGrpSpPr>
              <a:grpSpLocks/>
            </p:cNvGrpSpPr>
            <p:nvPr/>
          </p:nvGrpSpPr>
          <p:grpSpPr bwMode="auto">
            <a:xfrm>
              <a:off x="-7" y="-28"/>
              <a:ext cx="5089" cy="196"/>
              <a:chOff x="-7" y="-28"/>
              <a:chExt cx="5089" cy="196"/>
            </a:xfrm>
          </p:grpSpPr>
          <p:sp>
            <p:nvSpPr>
              <p:cNvPr id="7174" name="Freeform 6"/>
              <p:cNvSpPr>
                <a:spLocks/>
              </p:cNvSpPr>
              <p:nvPr/>
            </p:nvSpPr>
            <p:spPr bwMode="auto">
              <a:xfrm>
                <a:off x="-7" y="-28"/>
                <a:ext cx="5089" cy="12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7175" name="Text Box 7"/>
              <p:cNvSpPr txBox="1">
                <a:spLocks noChangeArrowheads="1"/>
              </p:cNvSpPr>
              <p:nvPr/>
            </p:nvSpPr>
            <p:spPr bwMode="auto">
              <a:xfrm>
                <a:off x="2501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2473" name="Group 8"/>
            <p:cNvGrpSpPr>
              <a:grpSpLocks/>
            </p:cNvGrpSpPr>
            <p:nvPr/>
          </p:nvGrpSpPr>
          <p:grpSpPr bwMode="auto">
            <a:xfrm>
              <a:off x="5003" y="-28"/>
              <a:ext cx="758" cy="4320"/>
              <a:chOff x="4376" y="-28"/>
              <a:chExt cx="758" cy="4320"/>
            </a:xfrm>
          </p:grpSpPr>
          <p:sp>
            <p:nvSpPr>
              <p:cNvPr id="7177" name="Freeform 9"/>
              <p:cNvSpPr>
                <a:spLocks/>
              </p:cNvSpPr>
              <p:nvPr/>
            </p:nvSpPr>
            <p:spPr bwMode="auto">
              <a:xfrm>
                <a:off x="4376" y="-28"/>
                <a:ext cx="758" cy="43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A37C36"/>
                  </a:gs>
                  <a:gs pos="100000">
                    <a:srgbClr val="C1934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7178" name="Text Box 10"/>
              <p:cNvSpPr txBox="1">
                <a:spLocks noChangeArrowheads="1"/>
              </p:cNvSpPr>
              <p:nvPr/>
            </p:nvSpPr>
            <p:spPr bwMode="auto">
              <a:xfrm>
                <a:off x="4719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2474" name="Group 11"/>
            <p:cNvGrpSpPr>
              <a:grpSpLocks/>
            </p:cNvGrpSpPr>
            <p:nvPr/>
          </p:nvGrpSpPr>
          <p:grpSpPr bwMode="auto">
            <a:xfrm>
              <a:off x="4937" y="-27"/>
              <a:ext cx="816" cy="3974"/>
              <a:chOff x="4319" y="-27"/>
              <a:chExt cx="816" cy="3973"/>
            </a:xfrm>
          </p:grpSpPr>
          <p:grpSp>
            <p:nvGrpSpPr>
              <p:cNvPr id="62490" name="Group 12"/>
              <p:cNvGrpSpPr>
                <a:grpSpLocks/>
              </p:cNvGrpSpPr>
              <p:nvPr/>
            </p:nvGrpSpPr>
            <p:grpSpPr bwMode="auto">
              <a:xfrm>
                <a:off x="4655" y="-27"/>
                <a:ext cx="480" cy="1429"/>
                <a:chOff x="4613" y="-27"/>
                <a:chExt cx="480" cy="1429"/>
              </a:xfrm>
            </p:grpSpPr>
            <p:grpSp>
              <p:nvGrpSpPr>
                <p:cNvPr id="62511" name="Group 13"/>
                <p:cNvGrpSpPr>
                  <a:grpSpLocks/>
                </p:cNvGrpSpPr>
                <p:nvPr/>
              </p:nvGrpSpPr>
              <p:grpSpPr bwMode="auto">
                <a:xfrm rot="-5400000">
                  <a:off x="4818" y="-29"/>
                  <a:ext cx="172" cy="175"/>
                  <a:chOff x="-124" y="4790"/>
                  <a:chExt cx="172" cy="175"/>
                </a:xfrm>
              </p:grpSpPr>
              <p:grpSp>
                <p:nvGrpSpPr>
                  <p:cNvPr id="62520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-124" y="4790"/>
                    <a:ext cx="172" cy="175"/>
                    <a:chOff x="-124" y="4790"/>
                    <a:chExt cx="172" cy="175"/>
                  </a:xfrm>
                </p:grpSpPr>
                <p:sp>
                  <p:nvSpPr>
                    <p:cNvPr id="718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-66" y="4790"/>
                      <a:ext cx="126" cy="175"/>
                    </a:xfrm>
                    <a:custGeom>
                      <a:avLst/>
                      <a:gdLst/>
                      <a:ahLst/>
                      <a:cxnLst>
                        <a:cxn ang="0">
                          <a:pos x="2730" y="1092"/>
                        </a:cxn>
                        <a:cxn ang="0">
                          <a:pos x="3364" y="436"/>
                        </a:cxn>
                        <a:cxn ang="0">
                          <a:pos x="4728" y="14"/>
                        </a:cxn>
                        <a:cxn ang="0">
                          <a:pos x="7263" y="225"/>
                        </a:cxn>
                        <a:cxn ang="0">
                          <a:pos x="8530" y="1350"/>
                        </a:cxn>
                        <a:cxn ang="0">
                          <a:pos x="7945" y="2990"/>
                        </a:cxn>
                        <a:cxn ang="0">
                          <a:pos x="7653" y="3670"/>
                        </a:cxn>
                        <a:cxn ang="0">
                          <a:pos x="8969" y="4186"/>
                        </a:cxn>
                        <a:cxn ang="0">
                          <a:pos x="9993" y="5944"/>
                        </a:cxn>
                        <a:cxn ang="0">
                          <a:pos x="9115" y="7678"/>
                        </a:cxn>
                        <a:cxn ang="0">
                          <a:pos x="7360" y="8100"/>
                        </a:cxn>
                        <a:cxn ang="0">
                          <a:pos x="5850" y="8029"/>
                        </a:cxn>
                        <a:cxn ang="0">
                          <a:pos x="5313" y="8779"/>
                        </a:cxn>
                        <a:cxn ang="0">
                          <a:pos x="4290" y="9858"/>
                        </a:cxn>
                        <a:cxn ang="0">
                          <a:pos x="1707" y="9787"/>
                        </a:cxn>
                        <a:cxn ang="0">
                          <a:pos x="244" y="8686"/>
                        </a:cxn>
                        <a:cxn ang="0">
                          <a:pos x="196" y="7678"/>
                        </a:cxn>
                        <a:cxn ang="0">
                          <a:pos x="1170" y="6436"/>
                        </a:cxn>
                        <a:cxn ang="0">
                          <a:pos x="2096" y="5897"/>
                        </a:cxn>
                        <a:cxn ang="0">
                          <a:pos x="1755" y="6740"/>
                        </a:cxn>
                        <a:cxn ang="0">
                          <a:pos x="586" y="7889"/>
                        </a:cxn>
                        <a:cxn ang="0">
                          <a:pos x="1365" y="9061"/>
                        </a:cxn>
                        <a:cxn ang="0">
                          <a:pos x="3559" y="9483"/>
                        </a:cxn>
                        <a:cxn ang="0">
                          <a:pos x="4826" y="8686"/>
                        </a:cxn>
                        <a:cxn ang="0">
                          <a:pos x="4680" y="7045"/>
                        </a:cxn>
                        <a:cxn ang="0">
                          <a:pos x="3997" y="5967"/>
                        </a:cxn>
                        <a:cxn ang="0">
                          <a:pos x="4339" y="5686"/>
                        </a:cxn>
                        <a:cxn ang="0">
                          <a:pos x="5070" y="6365"/>
                        </a:cxn>
                        <a:cxn ang="0">
                          <a:pos x="5850" y="7537"/>
                        </a:cxn>
                        <a:cxn ang="0">
                          <a:pos x="7848" y="7654"/>
                        </a:cxn>
                        <a:cxn ang="0">
                          <a:pos x="9213" y="6576"/>
                        </a:cxn>
                        <a:cxn ang="0">
                          <a:pos x="9066" y="4959"/>
                        </a:cxn>
                        <a:cxn ang="0">
                          <a:pos x="7166" y="4115"/>
                        </a:cxn>
                        <a:cxn ang="0">
                          <a:pos x="5508" y="4397"/>
                        </a:cxn>
                        <a:cxn ang="0">
                          <a:pos x="4680" y="4350"/>
                        </a:cxn>
                        <a:cxn ang="0">
                          <a:pos x="5021" y="4022"/>
                        </a:cxn>
                        <a:cxn ang="0">
                          <a:pos x="6581" y="3647"/>
                        </a:cxn>
                        <a:cxn ang="0">
                          <a:pos x="7702" y="2381"/>
                        </a:cxn>
                        <a:cxn ang="0">
                          <a:pos x="7166" y="670"/>
                        </a:cxn>
                        <a:cxn ang="0">
                          <a:pos x="5021" y="389"/>
                        </a:cxn>
                        <a:cxn ang="0">
                          <a:pos x="3169" y="1373"/>
                        </a:cxn>
                        <a:cxn ang="0">
                          <a:pos x="3266" y="2967"/>
                        </a:cxn>
                        <a:cxn ang="0">
                          <a:pos x="2779" y="3694"/>
                        </a:cxn>
                        <a:cxn ang="0">
                          <a:pos x="2340" y="2662"/>
                        </a:cxn>
                        <a:cxn ang="0">
                          <a:pos x="2486" y="1420"/>
                        </a:cxn>
                      </a:cxnLst>
                      <a:rect l="0" t="0" r="r" b="b"/>
                      <a:pathLst>
                        <a:path w="9993" h="9978">
                          <a:moveTo>
                            <a:pt x="2486" y="1420"/>
                          </a:moveTo>
                          <a:cubicBezTo>
                            <a:pt x="2568" y="1299"/>
                            <a:pt x="2641" y="1170"/>
                            <a:pt x="2730" y="1092"/>
                          </a:cubicBezTo>
                          <a:cubicBezTo>
                            <a:pt x="2819" y="1014"/>
                            <a:pt x="2917" y="1061"/>
                            <a:pt x="3023" y="951"/>
                          </a:cubicBezTo>
                          <a:cubicBezTo>
                            <a:pt x="3128" y="842"/>
                            <a:pt x="3242" y="561"/>
                            <a:pt x="3364" y="436"/>
                          </a:cubicBezTo>
                          <a:cubicBezTo>
                            <a:pt x="3486" y="311"/>
                            <a:pt x="3526" y="272"/>
                            <a:pt x="3754" y="201"/>
                          </a:cubicBezTo>
                          <a:cubicBezTo>
                            <a:pt x="3981" y="131"/>
                            <a:pt x="4347" y="41"/>
                            <a:pt x="4728" y="14"/>
                          </a:cubicBezTo>
                          <a:cubicBezTo>
                            <a:pt x="5110" y="-13"/>
                            <a:pt x="5622" y="2"/>
                            <a:pt x="6044" y="37"/>
                          </a:cubicBezTo>
                          <a:cubicBezTo>
                            <a:pt x="6467" y="72"/>
                            <a:pt x="6914" y="119"/>
                            <a:pt x="7263" y="225"/>
                          </a:cubicBezTo>
                          <a:cubicBezTo>
                            <a:pt x="7612" y="330"/>
                            <a:pt x="7929" y="483"/>
                            <a:pt x="8140" y="670"/>
                          </a:cubicBezTo>
                          <a:cubicBezTo>
                            <a:pt x="8352" y="858"/>
                            <a:pt x="8473" y="1108"/>
                            <a:pt x="8530" y="1350"/>
                          </a:cubicBezTo>
                          <a:cubicBezTo>
                            <a:pt x="8587" y="1592"/>
                            <a:pt x="8579" y="1850"/>
                            <a:pt x="8482" y="2123"/>
                          </a:cubicBezTo>
                          <a:cubicBezTo>
                            <a:pt x="8384" y="2397"/>
                            <a:pt x="8075" y="2768"/>
                            <a:pt x="7945" y="2990"/>
                          </a:cubicBezTo>
                          <a:cubicBezTo>
                            <a:pt x="7815" y="3213"/>
                            <a:pt x="7750" y="3346"/>
                            <a:pt x="7702" y="3459"/>
                          </a:cubicBezTo>
                          <a:cubicBezTo>
                            <a:pt x="7653" y="3572"/>
                            <a:pt x="7596" y="3600"/>
                            <a:pt x="7653" y="3670"/>
                          </a:cubicBezTo>
                          <a:cubicBezTo>
                            <a:pt x="7710" y="3740"/>
                            <a:pt x="7824" y="3795"/>
                            <a:pt x="8043" y="3881"/>
                          </a:cubicBezTo>
                          <a:cubicBezTo>
                            <a:pt x="8262" y="3967"/>
                            <a:pt x="8676" y="4022"/>
                            <a:pt x="8969" y="4186"/>
                          </a:cubicBezTo>
                          <a:cubicBezTo>
                            <a:pt x="9261" y="4350"/>
                            <a:pt x="9627" y="4572"/>
                            <a:pt x="9798" y="4865"/>
                          </a:cubicBezTo>
                          <a:cubicBezTo>
                            <a:pt x="9968" y="5158"/>
                            <a:pt x="9993" y="5615"/>
                            <a:pt x="9993" y="5944"/>
                          </a:cubicBezTo>
                          <a:cubicBezTo>
                            <a:pt x="9993" y="6272"/>
                            <a:pt x="9944" y="6545"/>
                            <a:pt x="9798" y="6834"/>
                          </a:cubicBezTo>
                          <a:cubicBezTo>
                            <a:pt x="9651" y="7123"/>
                            <a:pt x="9359" y="7475"/>
                            <a:pt x="9115" y="7678"/>
                          </a:cubicBezTo>
                          <a:cubicBezTo>
                            <a:pt x="8871" y="7881"/>
                            <a:pt x="8628" y="7983"/>
                            <a:pt x="8335" y="8053"/>
                          </a:cubicBezTo>
                          <a:cubicBezTo>
                            <a:pt x="8043" y="8123"/>
                            <a:pt x="7718" y="8108"/>
                            <a:pt x="7360" y="8100"/>
                          </a:cubicBezTo>
                          <a:cubicBezTo>
                            <a:pt x="7003" y="8092"/>
                            <a:pt x="6443" y="8018"/>
                            <a:pt x="6191" y="8006"/>
                          </a:cubicBezTo>
                          <a:cubicBezTo>
                            <a:pt x="5939" y="7994"/>
                            <a:pt x="5947" y="7994"/>
                            <a:pt x="5850" y="8029"/>
                          </a:cubicBezTo>
                          <a:cubicBezTo>
                            <a:pt x="5752" y="8065"/>
                            <a:pt x="5695" y="8092"/>
                            <a:pt x="5606" y="8217"/>
                          </a:cubicBezTo>
                          <a:cubicBezTo>
                            <a:pt x="5516" y="8342"/>
                            <a:pt x="5395" y="8600"/>
                            <a:pt x="5313" y="8779"/>
                          </a:cubicBezTo>
                          <a:cubicBezTo>
                            <a:pt x="5232" y="8959"/>
                            <a:pt x="5289" y="9115"/>
                            <a:pt x="5118" y="9295"/>
                          </a:cubicBezTo>
                          <a:cubicBezTo>
                            <a:pt x="4948" y="9475"/>
                            <a:pt x="4655" y="9744"/>
                            <a:pt x="4290" y="9858"/>
                          </a:cubicBezTo>
                          <a:cubicBezTo>
                            <a:pt x="3924" y="9971"/>
                            <a:pt x="3356" y="9987"/>
                            <a:pt x="2925" y="9975"/>
                          </a:cubicBezTo>
                          <a:cubicBezTo>
                            <a:pt x="2495" y="9963"/>
                            <a:pt x="2072" y="9897"/>
                            <a:pt x="1707" y="9787"/>
                          </a:cubicBezTo>
                          <a:cubicBezTo>
                            <a:pt x="1341" y="9678"/>
                            <a:pt x="975" y="9502"/>
                            <a:pt x="732" y="9319"/>
                          </a:cubicBezTo>
                          <a:cubicBezTo>
                            <a:pt x="488" y="9135"/>
                            <a:pt x="366" y="8873"/>
                            <a:pt x="244" y="8686"/>
                          </a:cubicBezTo>
                          <a:cubicBezTo>
                            <a:pt x="122" y="8498"/>
                            <a:pt x="9" y="8362"/>
                            <a:pt x="1" y="8194"/>
                          </a:cubicBezTo>
                          <a:cubicBezTo>
                            <a:pt x="-7" y="8026"/>
                            <a:pt x="98" y="7869"/>
                            <a:pt x="196" y="7678"/>
                          </a:cubicBezTo>
                          <a:cubicBezTo>
                            <a:pt x="293" y="7487"/>
                            <a:pt x="423" y="7252"/>
                            <a:pt x="586" y="7045"/>
                          </a:cubicBezTo>
                          <a:cubicBezTo>
                            <a:pt x="748" y="6838"/>
                            <a:pt x="984" y="6619"/>
                            <a:pt x="1170" y="6436"/>
                          </a:cubicBezTo>
                          <a:cubicBezTo>
                            <a:pt x="1357" y="6252"/>
                            <a:pt x="1552" y="6033"/>
                            <a:pt x="1707" y="5944"/>
                          </a:cubicBezTo>
                          <a:cubicBezTo>
                            <a:pt x="1861" y="5854"/>
                            <a:pt x="2015" y="5854"/>
                            <a:pt x="2096" y="5897"/>
                          </a:cubicBezTo>
                          <a:cubicBezTo>
                            <a:pt x="2178" y="5940"/>
                            <a:pt x="2251" y="6061"/>
                            <a:pt x="2194" y="6201"/>
                          </a:cubicBezTo>
                          <a:cubicBezTo>
                            <a:pt x="2137" y="6342"/>
                            <a:pt x="1958" y="6557"/>
                            <a:pt x="1755" y="6740"/>
                          </a:cubicBezTo>
                          <a:cubicBezTo>
                            <a:pt x="1552" y="6924"/>
                            <a:pt x="1170" y="7112"/>
                            <a:pt x="975" y="7303"/>
                          </a:cubicBezTo>
                          <a:cubicBezTo>
                            <a:pt x="780" y="7494"/>
                            <a:pt x="610" y="7682"/>
                            <a:pt x="586" y="7889"/>
                          </a:cubicBezTo>
                          <a:cubicBezTo>
                            <a:pt x="561" y="8096"/>
                            <a:pt x="699" y="8350"/>
                            <a:pt x="829" y="8545"/>
                          </a:cubicBezTo>
                          <a:cubicBezTo>
                            <a:pt x="959" y="8740"/>
                            <a:pt x="1130" y="8912"/>
                            <a:pt x="1365" y="9061"/>
                          </a:cubicBezTo>
                          <a:cubicBezTo>
                            <a:pt x="1601" y="9209"/>
                            <a:pt x="1877" y="9365"/>
                            <a:pt x="2243" y="9436"/>
                          </a:cubicBezTo>
                          <a:cubicBezTo>
                            <a:pt x="2608" y="9506"/>
                            <a:pt x="3201" y="9518"/>
                            <a:pt x="3559" y="9483"/>
                          </a:cubicBezTo>
                          <a:cubicBezTo>
                            <a:pt x="3916" y="9447"/>
                            <a:pt x="4176" y="9358"/>
                            <a:pt x="4387" y="9225"/>
                          </a:cubicBezTo>
                          <a:cubicBezTo>
                            <a:pt x="4599" y="9092"/>
                            <a:pt x="4728" y="8893"/>
                            <a:pt x="4826" y="8686"/>
                          </a:cubicBezTo>
                          <a:cubicBezTo>
                            <a:pt x="4923" y="8479"/>
                            <a:pt x="4997" y="8256"/>
                            <a:pt x="4972" y="7983"/>
                          </a:cubicBezTo>
                          <a:cubicBezTo>
                            <a:pt x="4948" y="7709"/>
                            <a:pt x="4777" y="7295"/>
                            <a:pt x="4680" y="7045"/>
                          </a:cubicBezTo>
                          <a:cubicBezTo>
                            <a:pt x="4582" y="6795"/>
                            <a:pt x="4501" y="6662"/>
                            <a:pt x="4387" y="6483"/>
                          </a:cubicBezTo>
                          <a:cubicBezTo>
                            <a:pt x="4274" y="6303"/>
                            <a:pt x="4070" y="6084"/>
                            <a:pt x="3997" y="5967"/>
                          </a:cubicBezTo>
                          <a:cubicBezTo>
                            <a:pt x="3924" y="5850"/>
                            <a:pt x="3892" y="5826"/>
                            <a:pt x="3949" y="5779"/>
                          </a:cubicBezTo>
                          <a:cubicBezTo>
                            <a:pt x="4005" y="5733"/>
                            <a:pt x="4209" y="5670"/>
                            <a:pt x="4339" y="5686"/>
                          </a:cubicBezTo>
                          <a:cubicBezTo>
                            <a:pt x="4469" y="5701"/>
                            <a:pt x="4607" y="5760"/>
                            <a:pt x="4728" y="5873"/>
                          </a:cubicBezTo>
                          <a:cubicBezTo>
                            <a:pt x="4850" y="5987"/>
                            <a:pt x="4948" y="6170"/>
                            <a:pt x="5070" y="6365"/>
                          </a:cubicBezTo>
                          <a:cubicBezTo>
                            <a:pt x="5192" y="6561"/>
                            <a:pt x="5330" y="6850"/>
                            <a:pt x="5460" y="7045"/>
                          </a:cubicBezTo>
                          <a:cubicBezTo>
                            <a:pt x="5590" y="7240"/>
                            <a:pt x="5655" y="7428"/>
                            <a:pt x="5850" y="7537"/>
                          </a:cubicBezTo>
                          <a:cubicBezTo>
                            <a:pt x="6044" y="7647"/>
                            <a:pt x="6296" y="7682"/>
                            <a:pt x="6629" y="7701"/>
                          </a:cubicBezTo>
                          <a:cubicBezTo>
                            <a:pt x="6962" y="7721"/>
                            <a:pt x="7515" y="7721"/>
                            <a:pt x="7848" y="7654"/>
                          </a:cubicBezTo>
                          <a:cubicBezTo>
                            <a:pt x="8181" y="7588"/>
                            <a:pt x="8400" y="7483"/>
                            <a:pt x="8628" y="7303"/>
                          </a:cubicBezTo>
                          <a:cubicBezTo>
                            <a:pt x="8855" y="7123"/>
                            <a:pt x="9107" y="6865"/>
                            <a:pt x="9213" y="6576"/>
                          </a:cubicBezTo>
                          <a:cubicBezTo>
                            <a:pt x="9318" y="6287"/>
                            <a:pt x="9286" y="5838"/>
                            <a:pt x="9261" y="5569"/>
                          </a:cubicBezTo>
                          <a:cubicBezTo>
                            <a:pt x="9237" y="5299"/>
                            <a:pt x="9253" y="5162"/>
                            <a:pt x="9066" y="4959"/>
                          </a:cubicBezTo>
                          <a:cubicBezTo>
                            <a:pt x="8880" y="4756"/>
                            <a:pt x="8457" y="4490"/>
                            <a:pt x="8140" y="4350"/>
                          </a:cubicBezTo>
                          <a:cubicBezTo>
                            <a:pt x="7824" y="4209"/>
                            <a:pt x="7458" y="4143"/>
                            <a:pt x="7166" y="4115"/>
                          </a:cubicBezTo>
                          <a:cubicBezTo>
                            <a:pt x="6873" y="4088"/>
                            <a:pt x="6662" y="4139"/>
                            <a:pt x="6386" y="4186"/>
                          </a:cubicBezTo>
                          <a:cubicBezTo>
                            <a:pt x="6109" y="4233"/>
                            <a:pt x="5728" y="4350"/>
                            <a:pt x="5508" y="4397"/>
                          </a:cubicBezTo>
                          <a:cubicBezTo>
                            <a:pt x="5289" y="4444"/>
                            <a:pt x="5208" y="4475"/>
                            <a:pt x="5070" y="4467"/>
                          </a:cubicBezTo>
                          <a:cubicBezTo>
                            <a:pt x="4932" y="4459"/>
                            <a:pt x="4737" y="4401"/>
                            <a:pt x="4680" y="4350"/>
                          </a:cubicBezTo>
                          <a:cubicBezTo>
                            <a:pt x="4623" y="4299"/>
                            <a:pt x="4672" y="4217"/>
                            <a:pt x="4728" y="4162"/>
                          </a:cubicBezTo>
                          <a:cubicBezTo>
                            <a:pt x="4785" y="4108"/>
                            <a:pt x="4858" y="4061"/>
                            <a:pt x="5021" y="4022"/>
                          </a:cubicBezTo>
                          <a:cubicBezTo>
                            <a:pt x="5183" y="3983"/>
                            <a:pt x="5443" y="3990"/>
                            <a:pt x="5703" y="3928"/>
                          </a:cubicBezTo>
                          <a:cubicBezTo>
                            <a:pt x="5963" y="3865"/>
                            <a:pt x="6329" y="3756"/>
                            <a:pt x="6581" y="3647"/>
                          </a:cubicBezTo>
                          <a:cubicBezTo>
                            <a:pt x="6832" y="3537"/>
                            <a:pt x="7027" y="3483"/>
                            <a:pt x="7214" y="3272"/>
                          </a:cubicBezTo>
                          <a:cubicBezTo>
                            <a:pt x="7401" y="3061"/>
                            <a:pt x="7620" y="2705"/>
                            <a:pt x="7702" y="2381"/>
                          </a:cubicBezTo>
                          <a:cubicBezTo>
                            <a:pt x="7783" y="2057"/>
                            <a:pt x="7791" y="1612"/>
                            <a:pt x="7702" y="1326"/>
                          </a:cubicBezTo>
                          <a:cubicBezTo>
                            <a:pt x="7612" y="1041"/>
                            <a:pt x="7417" y="826"/>
                            <a:pt x="7166" y="670"/>
                          </a:cubicBezTo>
                          <a:cubicBezTo>
                            <a:pt x="6914" y="514"/>
                            <a:pt x="6548" y="436"/>
                            <a:pt x="6191" y="389"/>
                          </a:cubicBezTo>
                          <a:cubicBezTo>
                            <a:pt x="5833" y="342"/>
                            <a:pt x="5395" y="338"/>
                            <a:pt x="5021" y="389"/>
                          </a:cubicBezTo>
                          <a:cubicBezTo>
                            <a:pt x="4647" y="440"/>
                            <a:pt x="4257" y="529"/>
                            <a:pt x="3949" y="694"/>
                          </a:cubicBezTo>
                          <a:cubicBezTo>
                            <a:pt x="3640" y="858"/>
                            <a:pt x="3339" y="1162"/>
                            <a:pt x="3169" y="1373"/>
                          </a:cubicBezTo>
                          <a:cubicBezTo>
                            <a:pt x="2998" y="1584"/>
                            <a:pt x="2909" y="1694"/>
                            <a:pt x="2925" y="1959"/>
                          </a:cubicBezTo>
                          <a:cubicBezTo>
                            <a:pt x="2941" y="2225"/>
                            <a:pt x="3234" y="2686"/>
                            <a:pt x="3266" y="2967"/>
                          </a:cubicBezTo>
                          <a:cubicBezTo>
                            <a:pt x="3299" y="3248"/>
                            <a:pt x="3201" y="3526"/>
                            <a:pt x="3120" y="3647"/>
                          </a:cubicBezTo>
                          <a:cubicBezTo>
                            <a:pt x="3039" y="3768"/>
                            <a:pt x="2884" y="3725"/>
                            <a:pt x="2779" y="3694"/>
                          </a:cubicBezTo>
                          <a:cubicBezTo>
                            <a:pt x="2673" y="3662"/>
                            <a:pt x="2560" y="3631"/>
                            <a:pt x="2486" y="3459"/>
                          </a:cubicBezTo>
                          <a:cubicBezTo>
                            <a:pt x="2413" y="3287"/>
                            <a:pt x="2381" y="2936"/>
                            <a:pt x="2340" y="2662"/>
                          </a:cubicBezTo>
                          <a:cubicBezTo>
                            <a:pt x="2300" y="2389"/>
                            <a:pt x="2210" y="2029"/>
                            <a:pt x="2243" y="1819"/>
                          </a:cubicBezTo>
                          <a:cubicBezTo>
                            <a:pt x="2275" y="1608"/>
                            <a:pt x="2405" y="1541"/>
                            <a:pt x="2486" y="1420"/>
                          </a:cubicBezTo>
                          <a:close/>
                          <a:moveTo>
                            <a:pt x="2486" y="1420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8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-124" y="4781"/>
                      <a:ext cx="88" cy="142"/>
                    </a:xfrm>
                    <a:custGeom>
                      <a:avLst/>
                      <a:gdLst/>
                      <a:ahLst/>
                      <a:cxnLst>
                        <a:cxn ang="0">
                          <a:pos x="9037" y="2551"/>
                        </a:cxn>
                        <a:cxn ang="0">
                          <a:pos x="9175" y="1682"/>
                        </a:cxn>
                        <a:cxn ang="0">
                          <a:pos x="9938" y="986"/>
                        </a:cxn>
                        <a:cxn ang="0">
                          <a:pos x="9314" y="1044"/>
                        </a:cxn>
                        <a:cxn ang="0">
                          <a:pos x="8620" y="1044"/>
                        </a:cxn>
                        <a:cxn ang="0">
                          <a:pos x="7857" y="552"/>
                        </a:cxn>
                        <a:cxn ang="0">
                          <a:pos x="7025" y="146"/>
                        </a:cxn>
                        <a:cxn ang="0">
                          <a:pos x="5846" y="1"/>
                        </a:cxn>
                        <a:cxn ang="0">
                          <a:pos x="4667" y="88"/>
                        </a:cxn>
                        <a:cxn ang="0">
                          <a:pos x="3210" y="349"/>
                        </a:cxn>
                        <a:cxn ang="0">
                          <a:pos x="1962" y="986"/>
                        </a:cxn>
                        <a:cxn ang="0">
                          <a:pos x="1337" y="1942"/>
                        </a:cxn>
                        <a:cxn ang="0">
                          <a:pos x="1476" y="2840"/>
                        </a:cxn>
                        <a:cxn ang="0">
                          <a:pos x="1962" y="3767"/>
                        </a:cxn>
                        <a:cxn ang="0">
                          <a:pos x="2239" y="4260"/>
                        </a:cxn>
                        <a:cxn ang="0">
                          <a:pos x="1892" y="4752"/>
                        </a:cxn>
                        <a:cxn ang="0">
                          <a:pos x="713" y="5419"/>
                        </a:cxn>
                        <a:cxn ang="0">
                          <a:pos x="158" y="6259"/>
                        </a:cxn>
                        <a:cxn ang="0">
                          <a:pos x="19" y="7476"/>
                        </a:cxn>
                        <a:cxn ang="0">
                          <a:pos x="505" y="8432"/>
                        </a:cxn>
                        <a:cxn ang="0">
                          <a:pos x="1476" y="9156"/>
                        </a:cxn>
                        <a:cxn ang="0">
                          <a:pos x="3418" y="9591"/>
                        </a:cxn>
                        <a:cxn ang="0">
                          <a:pos x="4875" y="9562"/>
                        </a:cxn>
                        <a:cxn ang="0">
                          <a:pos x="5360" y="9620"/>
                        </a:cxn>
                        <a:cxn ang="0">
                          <a:pos x="5707" y="9967"/>
                        </a:cxn>
                        <a:cxn ang="0">
                          <a:pos x="5707" y="9475"/>
                        </a:cxn>
                        <a:cxn ang="0">
                          <a:pos x="6401" y="8577"/>
                        </a:cxn>
                        <a:cxn ang="0">
                          <a:pos x="7094" y="7997"/>
                        </a:cxn>
                        <a:cxn ang="0">
                          <a:pos x="6678" y="8200"/>
                        </a:cxn>
                        <a:cxn ang="0">
                          <a:pos x="5915" y="8780"/>
                        </a:cxn>
                        <a:cxn ang="0">
                          <a:pos x="4667" y="9185"/>
                        </a:cxn>
                        <a:cxn ang="0">
                          <a:pos x="3071" y="9156"/>
                        </a:cxn>
                        <a:cxn ang="0">
                          <a:pos x="2031" y="8751"/>
                        </a:cxn>
                        <a:cxn ang="0">
                          <a:pos x="1268" y="7910"/>
                        </a:cxn>
                        <a:cxn ang="0">
                          <a:pos x="1198" y="6723"/>
                        </a:cxn>
                        <a:cxn ang="0">
                          <a:pos x="1545" y="5738"/>
                        </a:cxn>
                        <a:cxn ang="0">
                          <a:pos x="2308" y="5158"/>
                        </a:cxn>
                        <a:cxn ang="0">
                          <a:pos x="3696" y="4926"/>
                        </a:cxn>
                        <a:cxn ang="0">
                          <a:pos x="5846" y="5187"/>
                        </a:cxn>
                        <a:cxn ang="0">
                          <a:pos x="7025" y="5419"/>
                        </a:cxn>
                        <a:cxn ang="0">
                          <a:pos x="7649" y="5303"/>
                        </a:cxn>
                        <a:cxn ang="0">
                          <a:pos x="7580" y="5042"/>
                        </a:cxn>
                        <a:cxn ang="0">
                          <a:pos x="7025" y="4839"/>
                        </a:cxn>
                        <a:cxn ang="0">
                          <a:pos x="5707" y="4724"/>
                        </a:cxn>
                        <a:cxn ang="0">
                          <a:pos x="3696" y="4318"/>
                        </a:cxn>
                        <a:cxn ang="0">
                          <a:pos x="2655" y="3275"/>
                        </a:cxn>
                        <a:cxn ang="0">
                          <a:pos x="2378" y="2000"/>
                        </a:cxn>
                        <a:cxn ang="0">
                          <a:pos x="3626" y="812"/>
                        </a:cxn>
                        <a:cxn ang="0">
                          <a:pos x="5568" y="523"/>
                        </a:cxn>
                        <a:cxn ang="0">
                          <a:pos x="7094" y="783"/>
                        </a:cxn>
                        <a:cxn ang="0">
                          <a:pos x="8135" y="1392"/>
                        </a:cxn>
                        <a:cxn ang="0">
                          <a:pos x="8482" y="2058"/>
                        </a:cxn>
                        <a:cxn ang="0">
                          <a:pos x="8898" y="2898"/>
                        </a:cxn>
                        <a:cxn ang="0">
                          <a:pos x="9314" y="2811"/>
                        </a:cxn>
                        <a:cxn ang="0">
                          <a:pos x="9037" y="2551"/>
                        </a:cxn>
                        <a:cxn ang="0">
                          <a:pos x="9037" y="2551"/>
                        </a:cxn>
                      </a:cxnLst>
                      <a:rect l="0" t="0" r="r" b="b"/>
                      <a:pathLst>
                        <a:path w="9939" h="9969">
                          <a:moveTo>
                            <a:pt x="9037" y="2551"/>
                          </a:moveTo>
                          <a:cubicBezTo>
                            <a:pt x="9014" y="2362"/>
                            <a:pt x="9025" y="1942"/>
                            <a:pt x="9175" y="1682"/>
                          </a:cubicBezTo>
                          <a:cubicBezTo>
                            <a:pt x="9326" y="1421"/>
                            <a:pt x="9915" y="1092"/>
                            <a:pt x="9938" y="986"/>
                          </a:cubicBezTo>
                          <a:cubicBezTo>
                            <a:pt x="9962" y="880"/>
                            <a:pt x="9534" y="1034"/>
                            <a:pt x="9314" y="1044"/>
                          </a:cubicBezTo>
                          <a:cubicBezTo>
                            <a:pt x="9094" y="1054"/>
                            <a:pt x="8863" y="1126"/>
                            <a:pt x="8620" y="1044"/>
                          </a:cubicBezTo>
                          <a:cubicBezTo>
                            <a:pt x="8378" y="962"/>
                            <a:pt x="8123" y="701"/>
                            <a:pt x="7857" y="552"/>
                          </a:cubicBezTo>
                          <a:cubicBezTo>
                            <a:pt x="7592" y="402"/>
                            <a:pt x="7360" y="238"/>
                            <a:pt x="7025" y="146"/>
                          </a:cubicBezTo>
                          <a:cubicBezTo>
                            <a:pt x="6690" y="54"/>
                            <a:pt x="6239" y="11"/>
                            <a:pt x="5846" y="1"/>
                          </a:cubicBezTo>
                          <a:cubicBezTo>
                            <a:pt x="5453" y="-8"/>
                            <a:pt x="5106" y="30"/>
                            <a:pt x="4667" y="88"/>
                          </a:cubicBezTo>
                          <a:cubicBezTo>
                            <a:pt x="4227" y="146"/>
                            <a:pt x="3661" y="199"/>
                            <a:pt x="3210" y="349"/>
                          </a:cubicBezTo>
                          <a:cubicBezTo>
                            <a:pt x="2759" y="499"/>
                            <a:pt x="2274" y="721"/>
                            <a:pt x="1962" y="986"/>
                          </a:cubicBezTo>
                          <a:cubicBezTo>
                            <a:pt x="1649" y="1252"/>
                            <a:pt x="1418" y="1633"/>
                            <a:pt x="1337" y="1942"/>
                          </a:cubicBezTo>
                          <a:cubicBezTo>
                            <a:pt x="1256" y="2251"/>
                            <a:pt x="1372" y="2536"/>
                            <a:pt x="1476" y="2840"/>
                          </a:cubicBezTo>
                          <a:cubicBezTo>
                            <a:pt x="1580" y="3145"/>
                            <a:pt x="1834" y="3531"/>
                            <a:pt x="1962" y="3767"/>
                          </a:cubicBezTo>
                          <a:cubicBezTo>
                            <a:pt x="2089" y="4004"/>
                            <a:pt x="2251" y="4096"/>
                            <a:pt x="2239" y="4260"/>
                          </a:cubicBezTo>
                          <a:cubicBezTo>
                            <a:pt x="2227" y="4424"/>
                            <a:pt x="2146" y="4559"/>
                            <a:pt x="1892" y="4752"/>
                          </a:cubicBezTo>
                          <a:cubicBezTo>
                            <a:pt x="1638" y="4946"/>
                            <a:pt x="1002" y="5168"/>
                            <a:pt x="713" y="5419"/>
                          </a:cubicBezTo>
                          <a:cubicBezTo>
                            <a:pt x="424" y="5670"/>
                            <a:pt x="274" y="5916"/>
                            <a:pt x="158" y="6259"/>
                          </a:cubicBezTo>
                          <a:cubicBezTo>
                            <a:pt x="42" y="6602"/>
                            <a:pt x="-39" y="7114"/>
                            <a:pt x="19" y="7476"/>
                          </a:cubicBezTo>
                          <a:cubicBezTo>
                            <a:pt x="77" y="7838"/>
                            <a:pt x="262" y="8152"/>
                            <a:pt x="505" y="8432"/>
                          </a:cubicBezTo>
                          <a:cubicBezTo>
                            <a:pt x="748" y="8712"/>
                            <a:pt x="990" y="8963"/>
                            <a:pt x="1476" y="9156"/>
                          </a:cubicBezTo>
                          <a:cubicBezTo>
                            <a:pt x="1962" y="9349"/>
                            <a:pt x="2852" y="9523"/>
                            <a:pt x="3418" y="9591"/>
                          </a:cubicBezTo>
                          <a:cubicBezTo>
                            <a:pt x="3985" y="9658"/>
                            <a:pt x="4551" y="9557"/>
                            <a:pt x="4875" y="9562"/>
                          </a:cubicBezTo>
                          <a:cubicBezTo>
                            <a:pt x="5198" y="9567"/>
                            <a:pt x="5222" y="9552"/>
                            <a:pt x="5360" y="9620"/>
                          </a:cubicBezTo>
                          <a:cubicBezTo>
                            <a:pt x="5499" y="9687"/>
                            <a:pt x="5649" y="9992"/>
                            <a:pt x="5707" y="9967"/>
                          </a:cubicBezTo>
                          <a:cubicBezTo>
                            <a:pt x="5765" y="9943"/>
                            <a:pt x="5592" y="9707"/>
                            <a:pt x="5707" y="9475"/>
                          </a:cubicBezTo>
                          <a:cubicBezTo>
                            <a:pt x="5823" y="9243"/>
                            <a:pt x="6170" y="8823"/>
                            <a:pt x="6401" y="8577"/>
                          </a:cubicBezTo>
                          <a:cubicBezTo>
                            <a:pt x="6632" y="8330"/>
                            <a:pt x="7048" y="8060"/>
                            <a:pt x="7094" y="7997"/>
                          </a:cubicBezTo>
                          <a:cubicBezTo>
                            <a:pt x="7141" y="7935"/>
                            <a:pt x="6875" y="8070"/>
                            <a:pt x="6678" y="8200"/>
                          </a:cubicBezTo>
                          <a:cubicBezTo>
                            <a:pt x="6482" y="8330"/>
                            <a:pt x="6251" y="8615"/>
                            <a:pt x="5915" y="8780"/>
                          </a:cubicBezTo>
                          <a:cubicBezTo>
                            <a:pt x="5580" y="8944"/>
                            <a:pt x="5141" y="9122"/>
                            <a:pt x="4667" y="9185"/>
                          </a:cubicBezTo>
                          <a:cubicBezTo>
                            <a:pt x="4193" y="9248"/>
                            <a:pt x="3511" y="9229"/>
                            <a:pt x="3071" y="9156"/>
                          </a:cubicBezTo>
                          <a:cubicBezTo>
                            <a:pt x="2632" y="9084"/>
                            <a:pt x="2331" y="8958"/>
                            <a:pt x="2031" y="8751"/>
                          </a:cubicBezTo>
                          <a:cubicBezTo>
                            <a:pt x="1730" y="8543"/>
                            <a:pt x="1407" y="8248"/>
                            <a:pt x="1268" y="7910"/>
                          </a:cubicBezTo>
                          <a:cubicBezTo>
                            <a:pt x="1129" y="7572"/>
                            <a:pt x="1152" y="7085"/>
                            <a:pt x="1198" y="6723"/>
                          </a:cubicBezTo>
                          <a:cubicBezTo>
                            <a:pt x="1245" y="6360"/>
                            <a:pt x="1360" y="5998"/>
                            <a:pt x="1545" y="5738"/>
                          </a:cubicBezTo>
                          <a:cubicBezTo>
                            <a:pt x="1730" y="5477"/>
                            <a:pt x="1950" y="5293"/>
                            <a:pt x="2308" y="5158"/>
                          </a:cubicBezTo>
                          <a:cubicBezTo>
                            <a:pt x="2667" y="5023"/>
                            <a:pt x="3106" y="4921"/>
                            <a:pt x="3696" y="4926"/>
                          </a:cubicBezTo>
                          <a:cubicBezTo>
                            <a:pt x="4285" y="4931"/>
                            <a:pt x="5291" y="5105"/>
                            <a:pt x="5846" y="5187"/>
                          </a:cubicBezTo>
                          <a:cubicBezTo>
                            <a:pt x="6401" y="5269"/>
                            <a:pt x="6725" y="5400"/>
                            <a:pt x="7025" y="5419"/>
                          </a:cubicBezTo>
                          <a:cubicBezTo>
                            <a:pt x="7326" y="5438"/>
                            <a:pt x="7557" y="5366"/>
                            <a:pt x="7649" y="5303"/>
                          </a:cubicBezTo>
                          <a:cubicBezTo>
                            <a:pt x="7742" y="5240"/>
                            <a:pt x="7684" y="5119"/>
                            <a:pt x="7580" y="5042"/>
                          </a:cubicBezTo>
                          <a:cubicBezTo>
                            <a:pt x="7476" y="4965"/>
                            <a:pt x="7337" y="4893"/>
                            <a:pt x="7025" y="4839"/>
                          </a:cubicBezTo>
                          <a:cubicBezTo>
                            <a:pt x="6713" y="4786"/>
                            <a:pt x="6262" y="4810"/>
                            <a:pt x="5707" y="4724"/>
                          </a:cubicBezTo>
                          <a:cubicBezTo>
                            <a:pt x="5152" y="4637"/>
                            <a:pt x="4204" y="4559"/>
                            <a:pt x="3696" y="4318"/>
                          </a:cubicBezTo>
                          <a:cubicBezTo>
                            <a:pt x="3187" y="4076"/>
                            <a:pt x="2875" y="3661"/>
                            <a:pt x="2655" y="3275"/>
                          </a:cubicBezTo>
                          <a:cubicBezTo>
                            <a:pt x="2435" y="2889"/>
                            <a:pt x="2216" y="2411"/>
                            <a:pt x="2378" y="2000"/>
                          </a:cubicBezTo>
                          <a:cubicBezTo>
                            <a:pt x="2540" y="1590"/>
                            <a:pt x="3094" y="1059"/>
                            <a:pt x="3626" y="812"/>
                          </a:cubicBezTo>
                          <a:cubicBezTo>
                            <a:pt x="4158" y="566"/>
                            <a:pt x="4990" y="527"/>
                            <a:pt x="5568" y="523"/>
                          </a:cubicBezTo>
                          <a:cubicBezTo>
                            <a:pt x="6146" y="518"/>
                            <a:pt x="6667" y="639"/>
                            <a:pt x="7094" y="783"/>
                          </a:cubicBezTo>
                          <a:cubicBezTo>
                            <a:pt x="7522" y="928"/>
                            <a:pt x="7904" y="1179"/>
                            <a:pt x="8135" y="1392"/>
                          </a:cubicBezTo>
                          <a:cubicBezTo>
                            <a:pt x="8366" y="1604"/>
                            <a:pt x="8355" y="1807"/>
                            <a:pt x="8482" y="2058"/>
                          </a:cubicBezTo>
                          <a:cubicBezTo>
                            <a:pt x="8609" y="2309"/>
                            <a:pt x="8759" y="2773"/>
                            <a:pt x="8898" y="2898"/>
                          </a:cubicBezTo>
                          <a:cubicBezTo>
                            <a:pt x="9037" y="3024"/>
                            <a:pt x="9291" y="2874"/>
                            <a:pt x="9314" y="2811"/>
                          </a:cubicBezTo>
                          <a:cubicBezTo>
                            <a:pt x="9337" y="2749"/>
                            <a:pt x="9060" y="2739"/>
                            <a:pt x="9037" y="2551"/>
                          </a:cubicBezTo>
                          <a:close/>
                          <a:moveTo>
                            <a:pt x="9037" y="2551"/>
                          </a:moveTo>
                        </a:path>
                      </a:pathLst>
                    </a:custGeom>
                    <a:solidFill>
                      <a:srgbClr val="E6D6B6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en-US">
                        <a:latin typeface="Times" charset="0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185" name="Freeform 17"/>
                  <p:cNvSpPr>
                    <a:spLocks/>
                  </p:cNvSpPr>
                  <p:nvPr/>
                </p:nvSpPr>
                <p:spPr bwMode="auto">
                  <a:xfrm>
                    <a:off x="-41" y="4842"/>
                    <a:ext cx="18" cy="17"/>
                  </a:xfrm>
                  <a:custGeom>
                    <a:avLst/>
                    <a:gdLst/>
                    <a:ahLst/>
                    <a:cxnLst>
                      <a:cxn ang="0">
                        <a:pos x="5000" y="0"/>
                      </a:cxn>
                      <a:cxn ang="0">
                        <a:pos x="0" y="5000"/>
                      </a:cxn>
                      <a:cxn ang="0">
                        <a:pos x="5000" y="10000"/>
                      </a:cxn>
                      <a:cxn ang="0">
                        <a:pos x="10000" y="5000"/>
                      </a:cxn>
                      <a:cxn ang="0">
                        <a:pos x="5000" y="0"/>
                      </a:cxn>
                      <a:cxn ang="0">
                        <a:pos x="5000" y="0"/>
                      </a:cxn>
                    </a:cxnLst>
                    <a:rect l="0" t="0" r="r" b="b"/>
                    <a:pathLst>
                      <a:path w="10000" h="10000">
                        <a:moveTo>
                          <a:pt x="5000" y="0"/>
                        </a:moveTo>
                        <a:cubicBezTo>
                          <a:pt x="2238" y="0"/>
                          <a:pt x="0" y="2238"/>
                          <a:pt x="0" y="5000"/>
                        </a:cubicBezTo>
                        <a:cubicBezTo>
                          <a:pt x="0" y="7761"/>
                          <a:pt x="2238" y="10000"/>
                          <a:pt x="5000" y="10000"/>
                        </a:cubicBezTo>
                        <a:cubicBezTo>
                          <a:pt x="7761" y="10000"/>
                          <a:pt x="10000" y="7761"/>
                          <a:pt x="10000" y="5000"/>
                        </a:cubicBezTo>
                        <a:cubicBezTo>
                          <a:pt x="10000" y="2238"/>
                          <a:pt x="7761" y="0"/>
                          <a:pt x="5000" y="0"/>
                        </a:cubicBezTo>
                        <a:close/>
                        <a:moveTo>
                          <a:pt x="5000" y="0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86" name="Freeform 18"/>
                  <p:cNvSpPr>
                    <a:spLocks/>
                  </p:cNvSpPr>
                  <p:nvPr/>
                </p:nvSpPr>
                <p:spPr bwMode="auto">
                  <a:xfrm>
                    <a:off x="-4" y="4806"/>
                    <a:ext cx="27" cy="35"/>
                  </a:xfrm>
                  <a:custGeom>
                    <a:avLst/>
                    <a:gdLst/>
                    <a:ahLst/>
                    <a:cxnLst>
                      <a:cxn ang="0">
                        <a:pos x="21" y="9214"/>
                      </a:cxn>
                      <a:cxn ang="0">
                        <a:pos x="924" y="5183"/>
                      </a:cxn>
                      <a:cxn ang="0">
                        <a:pos x="4081" y="807"/>
                      </a:cxn>
                      <a:cxn ang="0">
                        <a:pos x="6788" y="1"/>
                      </a:cxn>
                      <a:cxn ang="0">
                        <a:pos x="8818" y="692"/>
                      </a:cxn>
                      <a:cxn ang="0">
                        <a:pos x="9721" y="2420"/>
                      </a:cxn>
                      <a:cxn ang="0">
                        <a:pos x="7690" y="5183"/>
                      </a:cxn>
                      <a:cxn ang="0">
                        <a:pos x="3856" y="9099"/>
                      </a:cxn>
                      <a:cxn ang="0">
                        <a:pos x="1600" y="9560"/>
                      </a:cxn>
                      <a:cxn ang="0">
                        <a:pos x="21" y="9214"/>
                      </a:cxn>
                      <a:cxn ang="0">
                        <a:pos x="21" y="9214"/>
                      </a:cxn>
                    </a:cxnLst>
                    <a:rect l="0" t="0" r="r" b="b"/>
                    <a:pathLst>
                      <a:path w="9756" h="9661">
                        <a:moveTo>
                          <a:pt x="21" y="9214"/>
                        </a:moveTo>
                        <a:cubicBezTo>
                          <a:pt x="-91" y="8485"/>
                          <a:pt x="247" y="6585"/>
                          <a:pt x="924" y="5183"/>
                        </a:cubicBezTo>
                        <a:cubicBezTo>
                          <a:pt x="1600" y="3782"/>
                          <a:pt x="3104" y="1671"/>
                          <a:pt x="4081" y="807"/>
                        </a:cubicBezTo>
                        <a:cubicBezTo>
                          <a:pt x="5059" y="-56"/>
                          <a:pt x="5999" y="20"/>
                          <a:pt x="6788" y="1"/>
                        </a:cubicBezTo>
                        <a:cubicBezTo>
                          <a:pt x="7578" y="-18"/>
                          <a:pt x="8330" y="289"/>
                          <a:pt x="8818" y="692"/>
                        </a:cubicBezTo>
                        <a:cubicBezTo>
                          <a:pt x="9307" y="1095"/>
                          <a:pt x="9909" y="1671"/>
                          <a:pt x="9721" y="2420"/>
                        </a:cubicBezTo>
                        <a:cubicBezTo>
                          <a:pt x="9533" y="3168"/>
                          <a:pt x="8668" y="4070"/>
                          <a:pt x="7690" y="5183"/>
                        </a:cubicBezTo>
                        <a:cubicBezTo>
                          <a:pt x="6713" y="6297"/>
                          <a:pt x="4871" y="8370"/>
                          <a:pt x="3856" y="9099"/>
                        </a:cubicBezTo>
                        <a:cubicBezTo>
                          <a:pt x="2841" y="9828"/>
                          <a:pt x="2202" y="9560"/>
                          <a:pt x="1600" y="9560"/>
                        </a:cubicBezTo>
                        <a:cubicBezTo>
                          <a:pt x="999" y="9560"/>
                          <a:pt x="134" y="9944"/>
                          <a:pt x="21" y="9214"/>
                        </a:cubicBezTo>
                        <a:close/>
                        <a:moveTo>
                          <a:pt x="21" y="9214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87" name="Freeform 19"/>
                  <p:cNvSpPr>
                    <a:spLocks/>
                  </p:cNvSpPr>
                  <p:nvPr/>
                </p:nvSpPr>
                <p:spPr bwMode="auto">
                  <a:xfrm>
                    <a:off x="-7" y="4877"/>
                    <a:ext cx="38" cy="23"/>
                  </a:xfrm>
                  <a:custGeom>
                    <a:avLst/>
                    <a:gdLst/>
                    <a:ahLst/>
                    <a:cxnLst>
                      <a:cxn ang="0">
                        <a:pos x="2483" y="5835"/>
                      </a:cxn>
                      <a:cxn ang="0">
                        <a:pos x="340" y="2482"/>
                      </a:cxn>
                      <a:cxn ang="0">
                        <a:pos x="34" y="1247"/>
                      </a:cxn>
                      <a:cxn ang="0">
                        <a:pos x="646" y="12"/>
                      </a:cxn>
                      <a:cxn ang="0">
                        <a:pos x="3248" y="718"/>
                      </a:cxn>
                      <a:cxn ang="0">
                        <a:pos x="6309" y="2129"/>
                      </a:cxn>
                      <a:cxn ang="0">
                        <a:pos x="9217" y="4600"/>
                      </a:cxn>
                      <a:cxn ang="0">
                        <a:pos x="9829" y="7953"/>
                      </a:cxn>
                      <a:cxn ang="0">
                        <a:pos x="8605" y="9718"/>
                      </a:cxn>
                      <a:cxn ang="0">
                        <a:pos x="6156" y="9188"/>
                      </a:cxn>
                      <a:cxn ang="0">
                        <a:pos x="2483" y="5835"/>
                      </a:cxn>
                      <a:cxn ang="0">
                        <a:pos x="2483" y="5835"/>
                      </a:cxn>
                    </a:cxnLst>
                    <a:rect l="0" t="0" r="r" b="b"/>
                    <a:pathLst>
                      <a:path w="9861" h="9811">
                        <a:moveTo>
                          <a:pt x="2483" y="5835"/>
                        </a:moveTo>
                        <a:cubicBezTo>
                          <a:pt x="1513" y="4718"/>
                          <a:pt x="748" y="3247"/>
                          <a:pt x="340" y="2482"/>
                        </a:cubicBezTo>
                        <a:cubicBezTo>
                          <a:pt x="-68" y="1718"/>
                          <a:pt x="-17" y="1659"/>
                          <a:pt x="34" y="1247"/>
                        </a:cubicBezTo>
                        <a:cubicBezTo>
                          <a:pt x="85" y="835"/>
                          <a:pt x="110" y="100"/>
                          <a:pt x="646" y="12"/>
                        </a:cubicBezTo>
                        <a:cubicBezTo>
                          <a:pt x="1182" y="-76"/>
                          <a:pt x="2304" y="365"/>
                          <a:pt x="3248" y="718"/>
                        </a:cubicBezTo>
                        <a:cubicBezTo>
                          <a:pt x="4192" y="1071"/>
                          <a:pt x="5314" y="1482"/>
                          <a:pt x="6309" y="2129"/>
                        </a:cubicBezTo>
                        <a:cubicBezTo>
                          <a:pt x="7304" y="2776"/>
                          <a:pt x="8630" y="3629"/>
                          <a:pt x="9217" y="4600"/>
                        </a:cubicBezTo>
                        <a:cubicBezTo>
                          <a:pt x="9804" y="5571"/>
                          <a:pt x="9932" y="7100"/>
                          <a:pt x="9829" y="7953"/>
                        </a:cubicBezTo>
                        <a:cubicBezTo>
                          <a:pt x="9727" y="8806"/>
                          <a:pt x="9217" y="9512"/>
                          <a:pt x="8605" y="9718"/>
                        </a:cubicBezTo>
                        <a:cubicBezTo>
                          <a:pt x="7993" y="9924"/>
                          <a:pt x="7125" y="9806"/>
                          <a:pt x="6156" y="9188"/>
                        </a:cubicBezTo>
                        <a:cubicBezTo>
                          <a:pt x="5187" y="8571"/>
                          <a:pt x="3452" y="6953"/>
                          <a:pt x="2483" y="5835"/>
                        </a:cubicBezTo>
                        <a:close/>
                        <a:moveTo>
                          <a:pt x="2483" y="5835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88" name="Freeform 20"/>
                  <p:cNvSpPr>
                    <a:spLocks/>
                  </p:cNvSpPr>
                  <p:nvPr/>
                </p:nvSpPr>
                <p:spPr bwMode="auto">
                  <a:xfrm>
                    <a:off x="-26" y="4898"/>
                    <a:ext cx="15" cy="38"/>
                  </a:xfrm>
                  <a:custGeom>
                    <a:avLst/>
                    <a:gdLst/>
                    <a:ahLst/>
                    <a:cxnLst>
                      <a:cxn ang="0">
                        <a:pos x="1192" y="2919"/>
                      </a:cxn>
                      <a:cxn ang="0">
                        <a:pos x="2781" y="661"/>
                      </a:cxn>
                      <a:cxn ang="0">
                        <a:pos x="4370" y="16"/>
                      </a:cxn>
                      <a:cxn ang="0">
                        <a:pos x="7152" y="446"/>
                      </a:cxn>
                      <a:cxn ang="0">
                        <a:pos x="9139" y="2919"/>
                      </a:cxn>
                      <a:cxn ang="0">
                        <a:pos x="9536" y="7543"/>
                      </a:cxn>
                      <a:cxn ang="0">
                        <a:pos x="6357" y="9694"/>
                      </a:cxn>
                      <a:cxn ang="0">
                        <a:pos x="1589" y="9156"/>
                      </a:cxn>
                      <a:cxn ang="0">
                        <a:pos x="0" y="5608"/>
                      </a:cxn>
                      <a:cxn ang="0">
                        <a:pos x="1192" y="2919"/>
                      </a:cxn>
                      <a:cxn ang="0">
                        <a:pos x="1192" y="2919"/>
                      </a:cxn>
                    </a:cxnLst>
                    <a:rect l="0" t="0" r="r" b="b"/>
                    <a:pathLst>
                      <a:path w="9730" h="9825">
                        <a:moveTo>
                          <a:pt x="1192" y="2919"/>
                        </a:moveTo>
                        <a:cubicBezTo>
                          <a:pt x="1655" y="2095"/>
                          <a:pt x="2251" y="1145"/>
                          <a:pt x="2781" y="661"/>
                        </a:cubicBezTo>
                        <a:cubicBezTo>
                          <a:pt x="3311" y="178"/>
                          <a:pt x="3642" y="52"/>
                          <a:pt x="4370" y="16"/>
                        </a:cubicBezTo>
                        <a:cubicBezTo>
                          <a:pt x="5099" y="-20"/>
                          <a:pt x="6357" y="-37"/>
                          <a:pt x="7152" y="446"/>
                        </a:cubicBezTo>
                        <a:cubicBezTo>
                          <a:pt x="7947" y="930"/>
                          <a:pt x="8741" y="1737"/>
                          <a:pt x="9139" y="2919"/>
                        </a:cubicBezTo>
                        <a:cubicBezTo>
                          <a:pt x="9536" y="4102"/>
                          <a:pt x="10000" y="6414"/>
                          <a:pt x="9536" y="7543"/>
                        </a:cubicBezTo>
                        <a:cubicBezTo>
                          <a:pt x="9072" y="8672"/>
                          <a:pt x="7682" y="9425"/>
                          <a:pt x="6357" y="9694"/>
                        </a:cubicBezTo>
                        <a:cubicBezTo>
                          <a:pt x="5033" y="9963"/>
                          <a:pt x="2649" y="9837"/>
                          <a:pt x="1589" y="9156"/>
                        </a:cubicBezTo>
                        <a:cubicBezTo>
                          <a:pt x="529" y="8475"/>
                          <a:pt x="0" y="6629"/>
                          <a:pt x="0" y="5608"/>
                        </a:cubicBezTo>
                        <a:cubicBezTo>
                          <a:pt x="0" y="4586"/>
                          <a:pt x="728" y="3744"/>
                          <a:pt x="1192" y="2919"/>
                        </a:cubicBezTo>
                        <a:close/>
                        <a:moveTo>
                          <a:pt x="1192" y="2919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89" name="Freeform 21"/>
                  <p:cNvSpPr>
                    <a:spLocks/>
                  </p:cNvSpPr>
                  <p:nvPr/>
                </p:nvSpPr>
                <p:spPr bwMode="auto">
                  <a:xfrm>
                    <a:off x="-98" y="4876"/>
                    <a:ext cx="40" cy="17"/>
                  </a:xfrm>
                  <a:custGeom>
                    <a:avLst/>
                    <a:gdLst/>
                    <a:ahLst/>
                    <a:cxnLst>
                      <a:cxn ang="0">
                        <a:pos x="4442" y="2227"/>
                      </a:cxn>
                      <a:cxn ang="0">
                        <a:pos x="7809" y="566"/>
                      </a:cxn>
                      <a:cxn ang="0">
                        <a:pos x="9340" y="92"/>
                      </a:cxn>
                      <a:cxn ang="0">
                        <a:pos x="9799" y="2227"/>
                      </a:cxn>
                      <a:cxn ang="0">
                        <a:pos x="8268" y="5072"/>
                      </a:cxn>
                      <a:cxn ang="0">
                        <a:pos x="4901" y="8630"/>
                      </a:cxn>
                      <a:cxn ang="0">
                        <a:pos x="921" y="9578"/>
                      </a:cxn>
                      <a:cxn ang="0">
                        <a:pos x="3" y="7207"/>
                      </a:cxn>
                      <a:cxn ang="0">
                        <a:pos x="1074" y="4361"/>
                      </a:cxn>
                      <a:cxn ang="0">
                        <a:pos x="4442" y="2227"/>
                      </a:cxn>
                      <a:cxn ang="0">
                        <a:pos x="4442" y="2227"/>
                      </a:cxn>
                    </a:cxnLst>
                    <a:rect l="0" t="0" r="r" b="b"/>
                    <a:pathLst>
                      <a:path w="9851" h="9643">
                        <a:moveTo>
                          <a:pt x="4442" y="2227"/>
                        </a:moveTo>
                        <a:cubicBezTo>
                          <a:pt x="5564" y="1594"/>
                          <a:pt x="6993" y="922"/>
                          <a:pt x="7809" y="566"/>
                        </a:cubicBezTo>
                        <a:cubicBezTo>
                          <a:pt x="8625" y="211"/>
                          <a:pt x="9008" y="-184"/>
                          <a:pt x="9340" y="92"/>
                        </a:cubicBezTo>
                        <a:cubicBezTo>
                          <a:pt x="9671" y="369"/>
                          <a:pt x="9978" y="1397"/>
                          <a:pt x="9799" y="2227"/>
                        </a:cubicBezTo>
                        <a:cubicBezTo>
                          <a:pt x="9620" y="3057"/>
                          <a:pt x="9085" y="4005"/>
                          <a:pt x="8268" y="5072"/>
                        </a:cubicBezTo>
                        <a:cubicBezTo>
                          <a:pt x="7452" y="6140"/>
                          <a:pt x="6125" y="7879"/>
                          <a:pt x="4901" y="8630"/>
                        </a:cubicBezTo>
                        <a:cubicBezTo>
                          <a:pt x="3676" y="9381"/>
                          <a:pt x="1738" y="9816"/>
                          <a:pt x="921" y="9578"/>
                        </a:cubicBezTo>
                        <a:cubicBezTo>
                          <a:pt x="105" y="9341"/>
                          <a:pt x="-22" y="8076"/>
                          <a:pt x="3" y="7207"/>
                        </a:cubicBezTo>
                        <a:cubicBezTo>
                          <a:pt x="29" y="6337"/>
                          <a:pt x="360" y="5191"/>
                          <a:pt x="1074" y="4361"/>
                        </a:cubicBezTo>
                        <a:cubicBezTo>
                          <a:pt x="1789" y="3531"/>
                          <a:pt x="3319" y="2859"/>
                          <a:pt x="4442" y="2227"/>
                        </a:cubicBezTo>
                        <a:close/>
                        <a:moveTo>
                          <a:pt x="4442" y="2227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90" name="Freeform 22"/>
                  <p:cNvSpPr>
                    <a:spLocks/>
                  </p:cNvSpPr>
                  <p:nvPr/>
                </p:nvSpPr>
                <p:spPr bwMode="auto">
                  <a:xfrm>
                    <a:off x="-68" y="4819"/>
                    <a:ext cx="25" cy="25"/>
                  </a:xfrm>
                  <a:custGeom>
                    <a:avLst/>
                    <a:gdLst/>
                    <a:ahLst/>
                    <a:cxnLst>
                      <a:cxn ang="0">
                        <a:pos x="3277" y="6858"/>
                      </a:cxn>
                      <a:cxn ang="0">
                        <a:pos x="1008" y="4838"/>
                      </a:cxn>
                      <a:cxn ang="0">
                        <a:pos x="0" y="2351"/>
                      </a:cxn>
                      <a:cxn ang="0">
                        <a:pos x="1008" y="174"/>
                      </a:cxn>
                      <a:cxn ang="0">
                        <a:pos x="5042" y="485"/>
                      </a:cxn>
                      <a:cxn ang="0">
                        <a:pos x="7563" y="3283"/>
                      </a:cxn>
                      <a:cxn ang="0">
                        <a:pos x="9831" y="7791"/>
                      </a:cxn>
                      <a:cxn ang="0">
                        <a:pos x="8571" y="9656"/>
                      </a:cxn>
                      <a:cxn ang="0">
                        <a:pos x="7058" y="9034"/>
                      </a:cxn>
                      <a:cxn ang="0">
                        <a:pos x="3277" y="6858"/>
                      </a:cxn>
                      <a:cxn ang="0">
                        <a:pos x="3277" y="6858"/>
                      </a:cxn>
                    </a:cxnLst>
                    <a:rect l="0" t="0" r="r" b="b"/>
                    <a:pathLst>
                      <a:path w="9851" h="9716">
                        <a:moveTo>
                          <a:pt x="3277" y="6858"/>
                        </a:moveTo>
                        <a:cubicBezTo>
                          <a:pt x="2268" y="6159"/>
                          <a:pt x="1554" y="5589"/>
                          <a:pt x="1008" y="4838"/>
                        </a:cubicBezTo>
                        <a:cubicBezTo>
                          <a:pt x="462" y="4086"/>
                          <a:pt x="0" y="3128"/>
                          <a:pt x="0" y="2351"/>
                        </a:cubicBezTo>
                        <a:cubicBezTo>
                          <a:pt x="0" y="1573"/>
                          <a:pt x="168" y="485"/>
                          <a:pt x="1008" y="174"/>
                        </a:cubicBezTo>
                        <a:cubicBezTo>
                          <a:pt x="1848" y="-136"/>
                          <a:pt x="3949" y="-33"/>
                          <a:pt x="5042" y="485"/>
                        </a:cubicBezTo>
                        <a:cubicBezTo>
                          <a:pt x="6134" y="1003"/>
                          <a:pt x="6764" y="2066"/>
                          <a:pt x="7563" y="3283"/>
                        </a:cubicBezTo>
                        <a:cubicBezTo>
                          <a:pt x="8361" y="4501"/>
                          <a:pt x="9663" y="6729"/>
                          <a:pt x="9831" y="7791"/>
                        </a:cubicBezTo>
                        <a:cubicBezTo>
                          <a:pt x="10000" y="8853"/>
                          <a:pt x="9033" y="9449"/>
                          <a:pt x="8571" y="9656"/>
                        </a:cubicBezTo>
                        <a:cubicBezTo>
                          <a:pt x="8109" y="9864"/>
                          <a:pt x="7983" y="9501"/>
                          <a:pt x="7058" y="9034"/>
                        </a:cubicBezTo>
                        <a:cubicBezTo>
                          <a:pt x="6134" y="8568"/>
                          <a:pt x="4285" y="7558"/>
                          <a:pt x="3277" y="6858"/>
                        </a:cubicBezTo>
                        <a:close/>
                        <a:moveTo>
                          <a:pt x="3277" y="6858"/>
                        </a:moveTo>
                      </a:path>
                    </a:pathLst>
                  </a:custGeom>
                  <a:solidFill>
                    <a:srgbClr val="E6D6B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" charset="0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62512" name="Picture 2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13" y="114"/>
                  <a:ext cx="186" cy="18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13" name="Picture 2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114"/>
                  <a:ext cx="186" cy="18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14" name="Picture 2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57" y="307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15" name="Picture 2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709" y="547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16" name="Picture 2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49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17" name="Picture 2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805" y="73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18" name="Picture 2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97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19" name="Picture 3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07" y="1219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62491" name="Group 31"/>
              <p:cNvGrpSpPr>
                <a:grpSpLocks/>
              </p:cNvGrpSpPr>
              <p:nvPr/>
            </p:nvGrpSpPr>
            <p:grpSpPr bwMode="auto">
              <a:xfrm>
                <a:off x="4319" y="979"/>
                <a:ext cx="522" cy="2967"/>
                <a:chOff x="4319" y="854"/>
                <a:chExt cx="522" cy="2967"/>
              </a:xfrm>
            </p:grpSpPr>
            <p:pic>
              <p:nvPicPr>
                <p:cNvPr id="62492" name="Picture 32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8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93" name="Picture 3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1046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94" name="Picture 3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143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95" name="Picture 3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57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96" name="Picture 3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15" y="167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97" name="Picture 3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186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98" name="Picture 3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55" y="1910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99" name="Picture 3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219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0" name="Picture 4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0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1" name="Picture 41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29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2" name="Picture 42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11" y="24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3" name="Picture 43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12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4" name="Picture 44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19" y="258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5" name="Picture 4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291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6" name="Picture 4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607" y="315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7" name="Picture 47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254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8" name="Picture 4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463" y="339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09" name="Picture 49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367" y="3638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510" name="Picture 50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559" y="3542"/>
                  <a:ext cx="186" cy="18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7219" name="Freeform 51"/>
            <p:cNvSpPr>
              <a:spLocks/>
            </p:cNvSpPr>
            <p:nvPr/>
          </p:nvSpPr>
          <p:spPr bwMode="auto">
            <a:xfrm>
              <a:off x="5003" y="3157"/>
              <a:ext cx="750" cy="1129"/>
            </a:xfrm>
            <a:custGeom>
              <a:avLst/>
              <a:gdLst/>
              <a:ahLst/>
              <a:cxnLst>
                <a:cxn ang="0">
                  <a:pos x="4960" y="496"/>
                </a:cxn>
                <a:cxn ang="0">
                  <a:pos x="5040" y="2607"/>
                </a:cxn>
                <a:cxn ang="0">
                  <a:pos x="4160" y="5160"/>
                </a:cxn>
                <a:cxn ang="0">
                  <a:pos x="1840" y="6830"/>
                </a:cxn>
                <a:cxn ang="0">
                  <a:pos x="0" y="7222"/>
                </a:cxn>
                <a:cxn ang="0">
                  <a:pos x="0" y="9236"/>
                </a:cxn>
                <a:cxn ang="0">
                  <a:pos x="10000" y="9236"/>
                </a:cxn>
                <a:cxn ang="0">
                  <a:pos x="10000" y="692"/>
                </a:cxn>
                <a:cxn ang="0">
                  <a:pos x="4960" y="496"/>
                </a:cxn>
                <a:cxn ang="0">
                  <a:pos x="4960" y="496"/>
                </a:cxn>
              </a:cxnLst>
              <a:rect l="0" t="0" r="r" b="b"/>
              <a:pathLst>
                <a:path w="10000" h="9236">
                  <a:moveTo>
                    <a:pt x="4960" y="496"/>
                  </a:moveTo>
                  <a:cubicBezTo>
                    <a:pt x="4120" y="815"/>
                    <a:pt x="5173" y="1830"/>
                    <a:pt x="5040" y="2607"/>
                  </a:cubicBezTo>
                  <a:cubicBezTo>
                    <a:pt x="4906" y="3384"/>
                    <a:pt x="4693" y="4456"/>
                    <a:pt x="4160" y="5160"/>
                  </a:cubicBezTo>
                  <a:cubicBezTo>
                    <a:pt x="3626" y="5864"/>
                    <a:pt x="2533" y="6486"/>
                    <a:pt x="1840" y="6830"/>
                  </a:cubicBezTo>
                  <a:cubicBezTo>
                    <a:pt x="1146" y="7173"/>
                    <a:pt x="306" y="6821"/>
                    <a:pt x="0" y="7222"/>
                  </a:cubicBezTo>
                  <a:lnTo>
                    <a:pt x="0" y="9236"/>
                  </a:lnTo>
                  <a:lnTo>
                    <a:pt x="10000" y="9236"/>
                  </a:lnTo>
                  <a:lnTo>
                    <a:pt x="10000" y="692"/>
                  </a:lnTo>
                  <a:cubicBezTo>
                    <a:pt x="9160" y="-764"/>
                    <a:pt x="6013" y="537"/>
                    <a:pt x="4960" y="496"/>
                  </a:cubicBezTo>
                  <a:close/>
                  <a:moveTo>
                    <a:pt x="4960" y="496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7220" name="Freeform 52"/>
            <p:cNvSpPr>
              <a:spLocks/>
            </p:cNvSpPr>
            <p:nvPr/>
          </p:nvSpPr>
          <p:spPr bwMode="auto">
            <a:xfrm>
              <a:off x="4994" y="3032"/>
              <a:ext cx="768" cy="1260"/>
            </a:xfrm>
            <a:custGeom>
              <a:avLst/>
              <a:gdLst/>
              <a:ahLst/>
              <a:cxnLst>
                <a:cxn ang="0">
                  <a:pos x="0" y="10000"/>
                </a:cxn>
                <a:cxn ang="0">
                  <a:pos x="0" y="9000"/>
                </a:cxn>
                <a:cxn ang="0">
                  <a:pos x="2734" y="8190"/>
                </a:cxn>
                <a:cxn ang="0">
                  <a:pos x="4218" y="7285"/>
                </a:cxn>
                <a:cxn ang="0">
                  <a:pos x="5390" y="5666"/>
                </a:cxn>
                <a:cxn ang="0">
                  <a:pos x="5859" y="3619"/>
                </a:cxn>
                <a:cxn ang="0">
                  <a:pos x="5703" y="2047"/>
                </a:cxn>
                <a:cxn ang="0">
                  <a:pos x="8906" y="0"/>
                </a:cxn>
                <a:cxn ang="0">
                  <a:pos x="10000" y="142"/>
                </a:cxn>
                <a:cxn ang="0">
                  <a:pos x="10000" y="9952"/>
                </a:cxn>
                <a:cxn ang="0">
                  <a:pos x="0" y="10000"/>
                </a:cxn>
                <a:cxn ang="0">
                  <a:pos x="0" y="10000"/>
                </a:cxn>
              </a:cxnLst>
              <a:rect l="0" t="0" r="r" b="b"/>
              <a:pathLst>
                <a:path w="10000" h="10000">
                  <a:moveTo>
                    <a:pt x="0" y="10000"/>
                  </a:moveTo>
                  <a:lnTo>
                    <a:pt x="0" y="9000"/>
                  </a:lnTo>
                  <a:lnTo>
                    <a:pt x="2734" y="8190"/>
                  </a:lnTo>
                  <a:lnTo>
                    <a:pt x="4218" y="7285"/>
                  </a:lnTo>
                  <a:lnTo>
                    <a:pt x="5390" y="5666"/>
                  </a:lnTo>
                  <a:lnTo>
                    <a:pt x="5859" y="3619"/>
                  </a:lnTo>
                  <a:lnTo>
                    <a:pt x="5703" y="2047"/>
                  </a:lnTo>
                  <a:lnTo>
                    <a:pt x="8906" y="0"/>
                  </a:lnTo>
                  <a:lnTo>
                    <a:pt x="10000" y="142"/>
                  </a:lnTo>
                  <a:lnTo>
                    <a:pt x="10000" y="9952"/>
                  </a:lnTo>
                  <a:lnTo>
                    <a:pt x="0" y="10000"/>
                  </a:lnTo>
                  <a:close/>
                  <a:moveTo>
                    <a:pt x="0" y="10000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7221" name="Freeform 53"/>
            <p:cNvSpPr>
              <a:spLocks/>
            </p:cNvSpPr>
            <p:nvPr/>
          </p:nvSpPr>
          <p:spPr bwMode="auto">
            <a:xfrm>
              <a:off x="4991" y="1841"/>
              <a:ext cx="752" cy="2441"/>
            </a:xfrm>
            <a:custGeom>
              <a:avLst/>
              <a:gdLst/>
              <a:ahLst/>
              <a:cxnLst>
                <a:cxn ang="0">
                  <a:pos x="7041" y="82"/>
                </a:cxn>
                <a:cxn ang="0">
                  <a:pos x="5881" y="1710"/>
                </a:cxn>
                <a:cxn ang="0">
                  <a:pos x="3794" y="3267"/>
                </a:cxn>
                <a:cxn ang="0">
                  <a:pos x="933" y="4612"/>
                </a:cxn>
                <a:cxn ang="0">
                  <a:pos x="5" y="4895"/>
                </a:cxn>
                <a:cxn ang="0">
                  <a:pos x="1242" y="4942"/>
                </a:cxn>
                <a:cxn ang="0">
                  <a:pos x="3639" y="5131"/>
                </a:cxn>
                <a:cxn ang="0">
                  <a:pos x="5031" y="5626"/>
                </a:cxn>
                <a:cxn ang="0">
                  <a:pos x="6113" y="6334"/>
                </a:cxn>
                <a:cxn ang="0">
                  <a:pos x="6113" y="7372"/>
                </a:cxn>
                <a:cxn ang="0">
                  <a:pos x="4722" y="8528"/>
                </a:cxn>
                <a:cxn ang="0">
                  <a:pos x="1551" y="9378"/>
                </a:cxn>
                <a:cxn ang="0">
                  <a:pos x="237" y="9519"/>
                </a:cxn>
                <a:cxn ang="0">
                  <a:pos x="2479" y="9590"/>
                </a:cxn>
                <a:cxn ang="0">
                  <a:pos x="4953" y="9283"/>
                </a:cxn>
                <a:cxn ang="0">
                  <a:pos x="6423" y="8670"/>
                </a:cxn>
                <a:cxn ang="0">
                  <a:pos x="7660" y="8269"/>
                </a:cxn>
                <a:cxn ang="0">
                  <a:pos x="8897" y="8269"/>
                </a:cxn>
                <a:cxn ang="0">
                  <a:pos x="9515" y="8399"/>
                </a:cxn>
                <a:cxn ang="0">
                  <a:pos x="9129" y="8033"/>
                </a:cxn>
                <a:cxn ang="0">
                  <a:pos x="8510" y="6735"/>
                </a:cxn>
                <a:cxn ang="0">
                  <a:pos x="8588" y="5768"/>
                </a:cxn>
                <a:cxn ang="0">
                  <a:pos x="9206" y="5107"/>
                </a:cxn>
                <a:cxn ang="0">
                  <a:pos x="9593" y="4423"/>
                </a:cxn>
                <a:cxn ang="0">
                  <a:pos x="7041" y="82"/>
                </a:cxn>
                <a:cxn ang="0">
                  <a:pos x="7041" y="82"/>
                </a:cxn>
              </a:cxnLst>
              <a:rect l="0" t="0" r="r" b="b"/>
              <a:pathLst>
                <a:path w="9709" h="9601">
                  <a:moveTo>
                    <a:pt x="7041" y="82"/>
                  </a:moveTo>
                  <a:cubicBezTo>
                    <a:pt x="6423" y="-370"/>
                    <a:pt x="6423" y="1179"/>
                    <a:pt x="5881" y="1710"/>
                  </a:cubicBezTo>
                  <a:cubicBezTo>
                    <a:pt x="5340" y="2241"/>
                    <a:pt x="4618" y="2783"/>
                    <a:pt x="3794" y="3267"/>
                  </a:cubicBezTo>
                  <a:cubicBezTo>
                    <a:pt x="2969" y="3751"/>
                    <a:pt x="1564" y="4340"/>
                    <a:pt x="933" y="4612"/>
                  </a:cubicBezTo>
                  <a:cubicBezTo>
                    <a:pt x="301" y="4883"/>
                    <a:pt x="-46" y="4840"/>
                    <a:pt x="5" y="4895"/>
                  </a:cubicBezTo>
                  <a:cubicBezTo>
                    <a:pt x="57" y="4950"/>
                    <a:pt x="636" y="4903"/>
                    <a:pt x="1242" y="4942"/>
                  </a:cubicBezTo>
                  <a:cubicBezTo>
                    <a:pt x="1848" y="4981"/>
                    <a:pt x="3008" y="5017"/>
                    <a:pt x="3639" y="5131"/>
                  </a:cubicBezTo>
                  <a:cubicBezTo>
                    <a:pt x="4271" y="5245"/>
                    <a:pt x="4618" y="5426"/>
                    <a:pt x="5031" y="5626"/>
                  </a:cubicBezTo>
                  <a:cubicBezTo>
                    <a:pt x="5443" y="5827"/>
                    <a:pt x="5933" y="6043"/>
                    <a:pt x="6113" y="6334"/>
                  </a:cubicBezTo>
                  <a:cubicBezTo>
                    <a:pt x="6294" y="6625"/>
                    <a:pt x="6345" y="7007"/>
                    <a:pt x="6113" y="7372"/>
                  </a:cubicBezTo>
                  <a:cubicBezTo>
                    <a:pt x="5881" y="7738"/>
                    <a:pt x="5482" y="8194"/>
                    <a:pt x="4722" y="8528"/>
                  </a:cubicBezTo>
                  <a:cubicBezTo>
                    <a:pt x="3961" y="8863"/>
                    <a:pt x="3021" y="9177"/>
                    <a:pt x="1551" y="9378"/>
                  </a:cubicBezTo>
                  <a:cubicBezTo>
                    <a:pt x="804" y="9543"/>
                    <a:pt x="82" y="9484"/>
                    <a:pt x="237" y="9519"/>
                  </a:cubicBezTo>
                  <a:cubicBezTo>
                    <a:pt x="392" y="9555"/>
                    <a:pt x="1693" y="9630"/>
                    <a:pt x="2479" y="9590"/>
                  </a:cubicBezTo>
                  <a:cubicBezTo>
                    <a:pt x="3265" y="9551"/>
                    <a:pt x="4296" y="9437"/>
                    <a:pt x="4953" y="9283"/>
                  </a:cubicBezTo>
                  <a:cubicBezTo>
                    <a:pt x="5611" y="9130"/>
                    <a:pt x="5972" y="8839"/>
                    <a:pt x="6423" y="8670"/>
                  </a:cubicBezTo>
                  <a:cubicBezTo>
                    <a:pt x="6874" y="8501"/>
                    <a:pt x="7247" y="8336"/>
                    <a:pt x="7660" y="8269"/>
                  </a:cubicBezTo>
                  <a:cubicBezTo>
                    <a:pt x="8072" y="8202"/>
                    <a:pt x="8588" y="8245"/>
                    <a:pt x="8897" y="8269"/>
                  </a:cubicBezTo>
                  <a:cubicBezTo>
                    <a:pt x="9206" y="8292"/>
                    <a:pt x="9477" y="8438"/>
                    <a:pt x="9515" y="8399"/>
                  </a:cubicBezTo>
                  <a:cubicBezTo>
                    <a:pt x="9554" y="8359"/>
                    <a:pt x="9296" y="8308"/>
                    <a:pt x="9129" y="8033"/>
                  </a:cubicBezTo>
                  <a:cubicBezTo>
                    <a:pt x="8961" y="7758"/>
                    <a:pt x="8600" y="7113"/>
                    <a:pt x="8510" y="6735"/>
                  </a:cubicBezTo>
                  <a:cubicBezTo>
                    <a:pt x="8420" y="6358"/>
                    <a:pt x="8472" y="6039"/>
                    <a:pt x="8588" y="5768"/>
                  </a:cubicBezTo>
                  <a:cubicBezTo>
                    <a:pt x="8704" y="5497"/>
                    <a:pt x="9039" y="5331"/>
                    <a:pt x="9206" y="5107"/>
                  </a:cubicBezTo>
                  <a:cubicBezTo>
                    <a:pt x="9374" y="4883"/>
                    <a:pt x="9954" y="5241"/>
                    <a:pt x="9593" y="4423"/>
                  </a:cubicBezTo>
                  <a:cubicBezTo>
                    <a:pt x="9232" y="3605"/>
                    <a:pt x="7660" y="534"/>
                    <a:pt x="7041" y="82"/>
                  </a:cubicBezTo>
                  <a:close/>
                  <a:moveTo>
                    <a:pt x="7041" y="82"/>
                  </a:moveTo>
                </a:path>
              </a:pathLst>
            </a:custGeom>
            <a:gradFill rotWithShape="0">
              <a:gsLst>
                <a:gs pos="0">
                  <a:srgbClr val="2B492D"/>
                </a:gs>
                <a:gs pos="100000">
                  <a:srgbClr val="60A16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7222" name="Freeform 54"/>
            <p:cNvSpPr>
              <a:spLocks/>
            </p:cNvSpPr>
            <p:nvPr/>
          </p:nvSpPr>
          <p:spPr bwMode="auto">
            <a:xfrm>
              <a:off x="5039" y="2204"/>
              <a:ext cx="606" cy="1362"/>
            </a:xfrm>
            <a:custGeom>
              <a:avLst/>
              <a:gdLst/>
              <a:ahLst/>
              <a:cxnLst>
                <a:cxn ang="0">
                  <a:pos x="7876" y="0"/>
                </a:cxn>
                <a:cxn ang="0">
                  <a:pos x="6515" y="2747"/>
                </a:cxn>
                <a:cxn ang="0">
                  <a:pos x="3500" y="5625"/>
                </a:cxn>
                <a:cxn ang="0">
                  <a:pos x="0" y="8111"/>
                </a:cxn>
                <a:cxn ang="0">
                  <a:pos x="1653" y="7980"/>
                </a:cxn>
                <a:cxn ang="0">
                  <a:pos x="4570" y="8111"/>
                </a:cxn>
                <a:cxn ang="0">
                  <a:pos x="6126" y="8590"/>
                </a:cxn>
                <a:cxn ang="0">
                  <a:pos x="7001" y="9201"/>
                </a:cxn>
                <a:cxn ang="0">
                  <a:pos x="7196" y="9899"/>
                </a:cxn>
                <a:cxn ang="0">
                  <a:pos x="8071" y="8721"/>
                </a:cxn>
                <a:cxn ang="0">
                  <a:pos x="9141" y="5974"/>
                </a:cxn>
                <a:cxn ang="0">
                  <a:pos x="9821" y="2617"/>
                </a:cxn>
                <a:cxn ang="0">
                  <a:pos x="7876" y="0"/>
                </a:cxn>
                <a:cxn ang="0">
                  <a:pos x="7876" y="0"/>
                </a:cxn>
              </a:cxnLst>
              <a:rect l="0" t="0" r="r" b="b"/>
              <a:pathLst>
                <a:path w="9855" h="9906">
                  <a:moveTo>
                    <a:pt x="7876" y="0"/>
                  </a:moveTo>
                  <a:cubicBezTo>
                    <a:pt x="7325" y="22"/>
                    <a:pt x="7244" y="1810"/>
                    <a:pt x="6515" y="2747"/>
                  </a:cubicBezTo>
                  <a:cubicBezTo>
                    <a:pt x="5786" y="3685"/>
                    <a:pt x="4586" y="4731"/>
                    <a:pt x="3500" y="5625"/>
                  </a:cubicBezTo>
                  <a:cubicBezTo>
                    <a:pt x="2414" y="6519"/>
                    <a:pt x="307" y="7718"/>
                    <a:pt x="0" y="8111"/>
                  </a:cubicBezTo>
                  <a:cubicBezTo>
                    <a:pt x="777" y="8111"/>
                    <a:pt x="891" y="7980"/>
                    <a:pt x="1653" y="7980"/>
                  </a:cubicBezTo>
                  <a:cubicBezTo>
                    <a:pt x="2414" y="7980"/>
                    <a:pt x="3824" y="8009"/>
                    <a:pt x="4570" y="8111"/>
                  </a:cubicBezTo>
                  <a:cubicBezTo>
                    <a:pt x="5316" y="8213"/>
                    <a:pt x="5721" y="8409"/>
                    <a:pt x="6126" y="8590"/>
                  </a:cubicBezTo>
                  <a:cubicBezTo>
                    <a:pt x="6531" y="8772"/>
                    <a:pt x="6823" y="8983"/>
                    <a:pt x="7001" y="9201"/>
                  </a:cubicBezTo>
                  <a:cubicBezTo>
                    <a:pt x="7179" y="9419"/>
                    <a:pt x="7017" y="9979"/>
                    <a:pt x="7196" y="9899"/>
                  </a:cubicBezTo>
                  <a:cubicBezTo>
                    <a:pt x="7374" y="9819"/>
                    <a:pt x="7747" y="9375"/>
                    <a:pt x="8071" y="8721"/>
                  </a:cubicBezTo>
                  <a:cubicBezTo>
                    <a:pt x="8395" y="8067"/>
                    <a:pt x="8849" y="6992"/>
                    <a:pt x="9141" y="5974"/>
                  </a:cubicBezTo>
                  <a:cubicBezTo>
                    <a:pt x="9432" y="4957"/>
                    <a:pt x="10000" y="3583"/>
                    <a:pt x="9821" y="2617"/>
                  </a:cubicBezTo>
                  <a:cubicBezTo>
                    <a:pt x="9643" y="1650"/>
                    <a:pt x="8427" y="-21"/>
                    <a:pt x="7876" y="0"/>
                  </a:cubicBezTo>
                  <a:close/>
                  <a:moveTo>
                    <a:pt x="7876" y="0"/>
                  </a:moveTo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7223" name="Freeform 55"/>
            <p:cNvSpPr>
              <a:spLocks/>
            </p:cNvSpPr>
            <p:nvPr/>
          </p:nvSpPr>
          <p:spPr bwMode="auto">
            <a:xfrm>
              <a:off x="5194" y="268"/>
              <a:ext cx="567" cy="3051"/>
            </a:xfrm>
            <a:custGeom>
              <a:avLst/>
              <a:gdLst/>
              <a:ahLst/>
              <a:cxnLst>
                <a:cxn ang="0">
                  <a:pos x="587" y="117"/>
                </a:cxn>
                <a:cxn ang="0">
                  <a:pos x="2566" y="1551"/>
                </a:cxn>
                <a:cxn ang="0">
                  <a:pos x="4857" y="3042"/>
                </a:cxn>
                <a:cxn ang="0">
                  <a:pos x="7045" y="4438"/>
                </a:cxn>
                <a:cxn ang="0">
                  <a:pos x="9858" y="5608"/>
                </a:cxn>
                <a:cxn ang="0">
                  <a:pos x="9858" y="9532"/>
                </a:cxn>
                <a:cxn ang="0">
                  <a:pos x="7045" y="7966"/>
                </a:cxn>
                <a:cxn ang="0">
                  <a:pos x="4232" y="5476"/>
                </a:cxn>
                <a:cxn ang="0">
                  <a:pos x="2045" y="2948"/>
                </a:cxn>
                <a:cxn ang="0">
                  <a:pos x="66" y="400"/>
                </a:cxn>
                <a:cxn ang="0">
                  <a:pos x="587" y="117"/>
                </a:cxn>
                <a:cxn ang="0">
                  <a:pos x="587" y="117"/>
                </a:cxn>
              </a:cxnLst>
              <a:rect l="0" t="0" r="r" b="b"/>
              <a:pathLst>
                <a:path w="9858" h="9606">
                  <a:moveTo>
                    <a:pt x="587" y="117"/>
                  </a:moveTo>
                  <a:cubicBezTo>
                    <a:pt x="1003" y="309"/>
                    <a:pt x="1854" y="1064"/>
                    <a:pt x="2566" y="1551"/>
                  </a:cubicBezTo>
                  <a:cubicBezTo>
                    <a:pt x="3278" y="2039"/>
                    <a:pt x="4111" y="2561"/>
                    <a:pt x="4857" y="3042"/>
                  </a:cubicBezTo>
                  <a:cubicBezTo>
                    <a:pt x="5604" y="3523"/>
                    <a:pt x="6212" y="4010"/>
                    <a:pt x="7045" y="4438"/>
                  </a:cubicBezTo>
                  <a:cubicBezTo>
                    <a:pt x="7878" y="4866"/>
                    <a:pt x="9389" y="4759"/>
                    <a:pt x="9858" y="5608"/>
                  </a:cubicBezTo>
                  <a:lnTo>
                    <a:pt x="9858" y="9532"/>
                  </a:lnTo>
                  <a:cubicBezTo>
                    <a:pt x="9389" y="9926"/>
                    <a:pt x="7983" y="8642"/>
                    <a:pt x="7045" y="7966"/>
                  </a:cubicBezTo>
                  <a:cubicBezTo>
                    <a:pt x="6107" y="7290"/>
                    <a:pt x="5066" y="6312"/>
                    <a:pt x="4232" y="5476"/>
                  </a:cubicBezTo>
                  <a:cubicBezTo>
                    <a:pt x="3399" y="4639"/>
                    <a:pt x="2739" y="3793"/>
                    <a:pt x="2045" y="2948"/>
                  </a:cubicBezTo>
                  <a:cubicBezTo>
                    <a:pt x="1351" y="2102"/>
                    <a:pt x="274" y="866"/>
                    <a:pt x="66" y="400"/>
                  </a:cubicBezTo>
                  <a:cubicBezTo>
                    <a:pt x="-142" y="-65"/>
                    <a:pt x="170" y="-74"/>
                    <a:pt x="587" y="117"/>
                  </a:cubicBezTo>
                  <a:close/>
                  <a:moveTo>
                    <a:pt x="587" y="117"/>
                  </a:moveTo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7224" name="Freeform 56"/>
            <p:cNvSpPr>
              <a:spLocks/>
            </p:cNvSpPr>
            <p:nvPr/>
          </p:nvSpPr>
          <p:spPr bwMode="auto">
            <a:xfrm>
              <a:off x="5202" y="175"/>
              <a:ext cx="560" cy="1897"/>
            </a:xfrm>
            <a:custGeom>
              <a:avLst/>
              <a:gdLst/>
              <a:ahLst/>
              <a:cxnLst>
                <a:cxn ang="0">
                  <a:pos x="1003" y="125"/>
                </a:cxn>
                <a:cxn ang="0">
                  <a:pos x="3411" y="2637"/>
                </a:cxn>
                <a:cxn ang="0">
                  <a:pos x="6448" y="5489"/>
                </a:cxn>
                <a:cxn ang="0">
                  <a:pos x="9799" y="7939"/>
                </a:cxn>
                <a:cxn ang="0">
                  <a:pos x="9799" y="9800"/>
                </a:cxn>
                <a:cxn ang="0">
                  <a:pos x="5401" y="7288"/>
                </a:cxn>
                <a:cxn ang="0">
                  <a:pos x="2364" y="3412"/>
                </a:cxn>
                <a:cxn ang="0">
                  <a:pos x="60" y="683"/>
                </a:cxn>
                <a:cxn ang="0">
                  <a:pos x="1003" y="125"/>
                </a:cxn>
                <a:cxn ang="0">
                  <a:pos x="1003" y="125"/>
                </a:cxn>
              </a:cxnLst>
              <a:rect l="0" t="0" r="r" b="b"/>
              <a:pathLst>
                <a:path w="9799" h="9800">
                  <a:moveTo>
                    <a:pt x="1003" y="125"/>
                  </a:moveTo>
                  <a:cubicBezTo>
                    <a:pt x="1561" y="451"/>
                    <a:pt x="2504" y="1743"/>
                    <a:pt x="3411" y="2637"/>
                  </a:cubicBezTo>
                  <a:cubicBezTo>
                    <a:pt x="4319" y="3531"/>
                    <a:pt x="5383" y="4606"/>
                    <a:pt x="6448" y="5489"/>
                  </a:cubicBezTo>
                  <a:cubicBezTo>
                    <a:pt x="7512" y="6373"/>
                    <a:pt x="9240" y="7221"/>
                    <a:pt x="9799" y="7939"/>
                  </a:cubicBezTo>
                  <a:lnTo>
                    <a:pt x="9799" y="9800"/>
                  </a:lnTo>
                  <a:cubicBezTo>
                    <a:pt x="9066" y="9691"/>
                    <a:pt x="6640" y="8352"/>
                    <a:pt x="5401" y="7288"/>
                  </a:cubicBezTo>
                  <a:cubicBezTo>
                    <a:pt x="4161" y="6223"/>
                    <a:pt x="3254" y="4513"/>
                    <a:pt x="2364" y="3412"/>
                  </a:cubicBezTo>
                  <a:cubicBezTo>
                    <a:pt x="1474" y="2311"/>
                    <a:pt x="322" y="1216"/>
                    <a:pt x="60" y="683"/>
                  </a:cubicBezTo>
                  <a:cubicBezTo>
                    <a:pt x="-201" y="151"/>
                    <a:pt x="444" y="-200"/>
                    <a:pt x="1003" y="125"/>
                  </a:cubicBezTo>
                  <a:close/>
                  <a:moveTo>
                    <a:pt x="1003" y="125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7225" name="Freeform 57"/>
            <p:cNvSpPr>
              <a:spLocks/>
            </p:cNvSpPr>
            <p:nvPr/>
          </p:nvSpPr>
          <p:spPr bwMode="auto">
            <a:xfrm>
              <a:off x="4997" y="-28"/>
              <a:ext cx="332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F9E2B6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7226" name="Freeform 58"/>
            <p:cNvSpPr>
              <a:spLocks/>
            </p:cNvSpPr>
            <p:nvPr/>
          </p:nvSpPr>
          <p:spPr bwMode="auto">
            <a:xfrm>
              <a:off x="4997" y="-27"/>
              <a:ext cx="173" cy="2100"/>
            </a:xfrm>
            <a:custGeom>
              <a:avLst/>
              <a:gdLst/>
              <a:ahLst/>
              <a:cxnLst>
                <a:cxn ang="0">
                  <a:pos x="0" y="9914"/>
                </a:cxn>
                <a:cxn ang="0">
                  <a:pos x="1818" y="9431"/>
                </a:cxn>
                <a:cxn ang="0">
                  <a:pos x="4132" y="6931"/>
                </a:cxn>
                <a:cxn ang="0">
                  <a:pos x="6446" y="3210"/>
                </a:cxn>
                <a:cxn ang="0">
                  <a:pos x="8925" y="0"/>
                </a:cxn>
                <a:cxn ang="0">
                  <a:pos x="0" y="0"/>
                </a:cxn>
                <a:cxn ang="0">
                  <a:pos x="0" y="9914"/>
                </a:cxn>
                <a:cxn ang="0">
                  <a:pos x="0" y="9914"/>
                </a:cxn>
              </a:cxnLst>
              <a:rect l="0" t="0" r="r" b="b"/>
              <a:pathLst>
                <a:path w="9170" h="9945">
                  <a:moveTo>
                    <a:pt x="0" y="9914"/>
                  </a:moveTo>
                  <a:cubicBezTo>
                    <a:pt x="1487" y="10000"/>
                    <a:pt x="1129" y="9928"/>
                    <a:pt x="1818" y="9431"/>
                  </a:cubicBezTo>
                  <a:cubicBezTo>
                    <a:pt x="2506" y="8934"/>
                    <a:pt x="3360" y="7968"/>
                    <a:pt x="4132" y="6931"/>
                  </a:cubicBezTo>
                  <a:cubicBezTo>
                    <a:pt x="4903" y="5894"/>
                    <a:pt x="5647" y="4365"/>
                    <a:pt x="6446" y="3210"/>
                  </a:cubicBezTo>
                  <a:cubicBezTo>
                    <a:pt x="7245" y="2054"/>
                    <a:pt x="10000" y="535"/>
                    <a:pt x="8925" y="0"/>
                  </a:cubicBezTo>
                  <a:lnTo>
                    <a:pt x="0" y="0"/>
                  </a:lnTo>
                  <a:cubicBezTo>
                    <a:pt x="0" y="0"/>
                    <a:pt x="0" y="9914"/>
                    <a:pt x="0" y="9914"/>
                  </a:cubicBezTo>
                  <a:close/>
                  <a:moveTo>
                    <a:pt x="0" y="9914"/>
                  </a:moveTo>
                </a:path>
              </a:pathLst>
            </a:custGeom>
            <a:gradFill rotWithShape="0">
              <a:gsLst>
                <a:gs pos="0">
                  <a:srgbClr val="CF7524"/>
                </a:gs>
                <a:gs pos="100000">
                  <a:srgbClr val="EB9E1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62483" name="Group 59"/>
            <p:cNvGrpSpPr>
              <a:grpSpLocks/>
            </p:cNvGrpSpPr>
            <p:nvPr/>
          </p:nvGrpSpPr>
          <p:grpSpPr bwMode="auto">
            <a:xfrm>
              <a:off x="4940" y="-27"/>
              <a:ext cx="72" cy="4320"/>
              <a:chOff x="4321" y="-27"/>
              <a:chExt cx="72" cy="4319"/>
            </a:xfrm>
          </p:grpSpPr>
          <p:sp>
            <p:nvSpPr>
              <p:cNvPr id="7228" name="Freeform 60"/>
              <p:cNvSpPr>
                <a:spLocks/>
              </p:cNvSpPr>
              <p:nvPr/>
            </p:nvSpPr>
            <p:spPr bwMode="auto">
              <a:xfrm>
                <a:off x="4329" y="-27"/>
                <a:ext cx="56" cy="43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0" y="0"/>
                  </a:cxn>
                  <a:cxn ang="0">
                    <a:pos x="10000" y="10000"/>
                  </a:cxn>
                  <a:cxn ang="0">
                    <a:pos x="0" y="1000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9E2B6"/>
                  </a:gs>
                  <a:gs pos="100000">
                    <a:srgbClr val="FBE4A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7229" name="Text Box 61"/>
              <p:cNvSpPr txBox="1">
                <a:spLocks noChangeArrowheads="1"/>
              </p:cNvSpPr>
              <p:nvPr/>
            </p:nvSpPr>
            <p:spPr bwMode="auto">
              <a:xfrm>
                <a:off x="4321" y="1"/>
                <a:ext cx="72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230" name="Freeform 62"/>
            <p:cNvSpPr>
              <a:spLocks/>
            </p:cNvSpPr>
            <p:nvPr/>
          </p:nvSpPr>
          <p:spPr bwMode="auto">
            <a:xfrm>
              <a:off x="5007" y="3897"/>
              <a:ext cx="723" cy="387"/>
            </a:xfrm>
            <a:custGeom>
              <a:avLst/>
              <a:gdLst/>
              <a:ahLst/>
              <a:cxnLst>
                <a:cxn ang="0">
                  <a:pos x="0" y="9424"/>
                </a:cxn>
                <a:cxn ang="0">
                  <a:pos x="1561" y="9001"/>
                </a:cxn>
                <a:cxn ang="0">
                  <a:pos x="3468" y="8048"/>
                </a:cxn>
                <a:cxn ang="0">
                  <a:pos x="5087" y="5509"/>
                </a:cxn>
                <a:cxn ang="0">
                  <a:pos x="6185" y="2334"/>
                </a:cxn>
                <a:cxn ang="0">
                  <a:pos x="7110" y="429"/>
                </a:cxn>
                <a:cxn ang="0">
                  <a:pos x="8324" y="6"/>
                </a:cxn>
                <a:cxn ang="0">
                  <a:pos x="9075" y="535"/>
                </a:cxn>
                <a:cxn ang="0">
                  <a:pos x="9711" y="1699"/>
                </a:cxn>
                <a:cxn ang="0">
                  <a:pos x="9711" y="3604"/>
                </a:cxn>
                <a:cxn ang="0">
                  <a:pos x="8092" y="5932"/>
                </a:cxn>
                <a:cxn ang="0">
                  <a:pos x="6127" y="7837"/>
                </a:cxn>
                <a:cxn ang="0">
                  <a:pos x="3526" y="9424"/>
                </a:cxn>
                <a:cxn ang="0">
                  <a:pos x="1618" y="9953"/>
                </a:cxn>
                <a:cxn ang="0">
                  <a:pos x="0" y="9424"/>
                </a:cxn>
                <a:cxn ang="0">
                  <a:pos x="0" y="9424"/>
                </a:cxn>
              </a:cxnLst>
              <a:rect l="0" t="0" r="r" b="b"/>
              <a:pathLst>
                <a:path w="9859" h="9954">
                  <a:moveTo>
                    <a:pt x="0" y="9424"/>
                  </a:moveTo>
                  <a:cubicBezTo>
                    <a:pt x="-14" y="9265"/>
                    <a:pt x="983" y="9239"/>
                    <a:pt x="1561" y="9001"/>
                  </a:cubicBezTo>
                  <a:cubicBezTo>
                    <a:pt x="2139" y="8763"/>
                    <a:pt x="2876" y="8630"/>
                    <a:pt x="3468" y="8048"/>
                  </a:cubicBezTo>
                  <a:cubicBezTo>
                    <a:pt x="4061" y="7466"/>
                    <a:pt x="4639" y="6461"/>
                    <a:pt x="5087" y="5509"/>
                  </a:cubicBezTo>
                  <a:cubicBezTo>
                    <a:pt x="5535" y="4556"/>
                    <a:pt x="5853" y="3181"/>
                    <a:pt x="6185" y="2334"/>
                  </a:cubicBezTo>
                  <a:cubicBezTo>
                    <a:pt x="6517" y="1487"/>
                    <a:pt x="6749" y="826"/>
                    <a:pt x="7110" y="429"/>
                  </a:cubicBezTo>
                  <a:cubicBezTo>
                    <a:pt x="7471" y="32"/>
                    <a:pt x="7991" y="-20"/>
                    <a:pt x="8324" y="6"/>
                  </a:cubicBezTo>
                  <a:cubicBezTo>
                    <a:pt x="8656" y="32"/>
                    <a:pt x="8844" y="244"/>
                    <a:pt x="9075" y="535"/>
                  </a:cubicBezTo>
                  <a:cubicBezTo>
                    <a:pt x="9306" y="826"/>
                    <a:pt x="9610" y="1196"/>
                    <a:pt x="9711" y="1699"/>
                  </a:cubicBezTo>
                  <a:cubicBezTo>
                    <a:pt x="9812" y="2202"/>
                    <a:pt x="9986" y="2890"/>
                    <a:pt x="9711" y="3604"/>
                  </a:cubicBezTo>
                  <a:cubicBezTo>
                    <a:pt x="9436" y="4318"/>
                    <a:pt x="8685" y="5218"/>
                    <a:pt x="8092" y="5932"/>
                  </a:cubicBezTo>
                  <a:cubicBezTo>
                    <a:pt x="7500" y="6646"/>
                    <a:pt x="6893" y="7255"/>
                    <a:pt x="6127" y="7837"/>
                  </a:cubicBezTo>
                  <a:cubicBezTo>
                    <a:pt x="5361" y="8419"/>
                    <a:pt x="4277" y="9080"/>
                    <a:pt x="3526" y="9424"/>
                  </a:cubicBezTo>
                  <a:cubicBezTo>
                    <a:pt x="2775" y="9768"/>
                    <a:pt x="2240" y="9927"/>
                    <a:pt x="1618" y="9953"/>
                  </a:cubicBezTo>
                  <a:cubicBezTo>
                    <a:pt x="997" y="9980"/>
                    <a:pt x="14" y="9583"/>
                    <a:pt x="0" y="9424"/>
                  </a:cubicBezTo>
                  <a:close/>
                  <a:moveTo>
                    <a:pt x="0" y="9424"/>
                  </a:move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F7524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charset="0"/>
                <a:ea typeface="+mn-ea"/>
                <a:cs typeface="+mn-cs"/>
              </a:endParaRPr>
            </a:p>
          </p:txBody>
        </p:sp>
        <p:grpSp>
          <p:nvGrpSpPr>
            <p:cNvPr id="62485" name="Group 63"/>
            <p:cNvGrpSpPr>
              <a:grpSpLocks/>
            </p:cNvGrpSpPr>
            <p:nvPr/>
          </p:nvGrpSpPr>
          <p:grpSpPr bwMode="auto">
            <a:xfrm rot="5400000">
              <a:off x="2717" y="2061"/>
              <a:ext cx="4320" cy="142"/>
              <a:chOff x="-28" y="-4328"/>
              <a:chExt cx="4320" cy="142"/>
            </a:xfrm>
          </p:grpSpPr>
          <p:sp>
            <p:nvSpPr>
              <p:cNvPr id="7232" name="Freeform 64"/>
              <p:cNvSpPr>
                <a:spLocks/>
              </p:cNvSpPr>
              <p:nvPr/>
            </p:nvSpPr>
            <p:spPr bwMode="auto">
              <a:xfrm>
                <a:off x="-28" y="-4328"/>
                <a:ext cx="4320" cy="1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1" y="10000"/>
                  </a:cxn>
                  <a:cxn ang="0">
                    <a:pos x="9718" y="10000"/>
                  </a:cxn>
                  <a:cxn ang="0">
                    <a:pos x="10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0" h="10000">
                    <a:moveTo>
                      <a:pt x="0" y="0"/>
                    </a:moveTo>
                    <a:lnTo>
                      <a:pt x="281" y="10000"/>
                    </a:lnTo>
                    <a:lnTo>
                      <a:pt x="9718" y="10000"/>
                    </a:lnTo>
                    <a:lnTo>
                      <a:pt x="1000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7233" name="Text Box 65"/>
              <p:cNvSpPr txBox="1">
                <a:spLocks noChangeArrowheads="1"/>
              </p:cNvSpPr>
              <p:nvPr/>
            </p:nvSpPr>
            <p:spPr bwMode="auto">
              <a:xfrm rot="-5399999">
                <a:off x="2107" y="-4300"/>
                <a:ext cx="7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Times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62467" name="Rectangle 66"/>
          <p:cNvSpPr>
            <a:spLocks noGrp="1" noChangeArrowheads="1"/>
          </p:cNvSpPr>
          <p:nvPr>
            <p:ph type="title"/>
          </p:nvPr>
        </p:nvSpPr>
        <p:spPr bwMode="auto">
          <a:xfrm>
            <a:off x="219075" y="227013"/>
            <a:ext cx="7477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2468" name="Rectangle 6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3525" y="1598613"/>
            <a:ext cx="7386638" cy="449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301625" y="6286500"/>
            <a:ext cx="1782763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marL="26988">
              <a:lnSpc>
                <a:spcPts val="1200"/>
              </a:lnSpc>
              <a:tabLst>
                <a:tab pos="90488" algn="l"/>
                <a:tab pos="1004888" algn="l"/>
              </a:tabLst>
              <a:defRPr/>
            </a:pPr>
            <a:endParaRPr lang="en-US" sz="10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26988">
              <a:lnSpc>
                <a:spcPts val="1200"/>
              </a:lnSpc>
              <a:tabLst>
                <a:tab pos="90488" algn="l"/>
                <a:tab pos="1004888" algn="l"/>
              </a:tabLst>
              <a:defRPr/>
            </a:pPr>
            <a:endParaRPr lang="en-US" sz="10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2257425" y="6292850"/>
            <a:ext cx="3455988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marL="26988" algn="ctr">
              <a:lnSpc>
                <a:spcPts val="1200"/>
              </a:lnSpc>
              <a:tabLst>
                <a:tab pos="90488" algn="l"/>
                <a:tab pos="1004888" algn="l"/>
                <a:tab pos="1919288" algn="l"/>
                <a:tab pos="2833688" algn="l"/>
              </a:tabLst>
              <a:defRPr/>
            </a:pPr>
            <a:endParaRPr lang="en-US" sz="10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26988" algn="ctr">
              <a:lnSpc>
                <a:spcPts val="1200"/>
              </a:lnSpc>
              <a:tabLst>
                <a:tab pos="90488" algn="l"/>
                <a:tab pos="1004888" algn="l"/>
                <a:tab pos="1919288" algn="l"/>
                <a:tab pos="2833688" algn="l"/>
              </a:tabLst>
              <a:defRPr/>
            </a:pPr>
            <a:endParaRPr lang="en-US" sz="10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xmlns:p14="http://schemas.microsoft.com/office/powerpoint/2010/main" spd="med">
    <p:fade thruBlk="1"/>
  </p:transition>
  <p:txStyles>
    <p:titleStyle>
      <a:lvl1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+mj-lt"/>
          <a:ea typeface="ＭＳ Ｐゴシック" charset="-128"/>
          <a:cs typeface="ＭＳ Ｐゴシック" charset="-128"/>
        </a:defRPr>
      </a:lvl1pPr>
      <a:lvl2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2pPr>
      <a:lvl3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3pPr>
      <a:lvl4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4pPr>
      <a:lvl5pPr marL="53975" indent="-53975" algn="l" rtl="0" eaLnBrk="0" fontAlgn="base" hangingPunct="0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  <a:ea typeface="ＭＳ Ｐゴシック" charset="-128"/>
          <a:cs typeface="ＭＳ Ｐゴシック" charset="-128"/>
        </a:defRPr>
      </a:lvl5pPr>
      <a:lvl6pPr marL="5111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6pPr>
      <a:lvl7pPr marL="9683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7pPr>
      <a:lvl8pPr marL="14255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8pPr>
      <a:lvl9pPr marL="1882775" algn="l" rtl="0" fontAlgn="base">
        <a:lnSpc>
          <a:spcPts val="5300"/>
        </a:lnSpc>
        <a:spcBef>
          <a:spcPct val="0"/>
        </a:spcBef>
        <a:spcAft>
          <a:spcPct val="0"/>
        </a:spcAft>
        <a:defRPr sz="4400">
          <a:solidFill>
            <a:srgbClr val="F6D47C"/>
          </a:solidFill>
          <a:latin typeface="Georgia" charset="0"/>
        </a:defRPr>
      </a:lvl9pPr>
    </p:titleStyle>
    <p:bodyStyle>
      <a:lvl1pPr marL="371475" indent="-279400" algn="l" rtl="0" eaLnBrk="0" fontAlgn="base" hangingPunct="0">
        <a:lnSpc>
          <a:spcPts val="3700"/>
        </a:lnSpc>
        <a:spcBef>
          <a:spcPct val="0"/>
        </a:spcBef>
        <a:spcAft>
          <a:spcPts val="700"/>
        </a:spcAft>
        <a:buSzPct val="99000"/>
        <a:buBlip>
          <a:blip r:embed="rId15"/>
        </a:buBlip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28675" indent="-279400" algn="l" rtl="0" eaLnBrk="0" fontAlgn="base" hangingPunct="0">
        <a:lnSpc>
          <a:spcPts val="3400"/>
        </a:lnSpc>
        <a:spcBef>
          <a:spcPct val="0"/>
        </a:spcBef>
        <a:spcAft>
          <a:spcPts val="500"/>
        </a:spcAft>
        <a:buSzPct val="80000"/>
        <a:buBlip>
          <a:blip r:embed="rId16"/>
        </a:buBlip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285875" indent="-279400" algn="l" rtl="0" eaLnBrk="0" fontAlgn="base" hangingPunct="0">
        <a:lnSpc>
          <a:spcPts val="2800"/>
        </a:lnSpc>
        <a:spcBef>
          <a:spcPct val="0"/>
        </a:spcBef>
        <a:spcAft>
          <a:spcPts val="500"/>
        </a:spcAft>
        <a:buSzPct val="70000"/>
        <a:buBlip>
          <a:blip r:embed="rId17"/>
        </a:buBlip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830388" indent="-366713" algn="l" rtl="0" eaLnBrk="0" fontAlgn="base" hangingPunct="0">
        <a:lnSpc>
          <a:spcPts val="2300"/>
        </a:lnSpc>
        <a:spcBef>
          <a:spcPct val="0"/>
        </a:spcBef>
        <a:spcAft>
          <a:spcPts val="400"/>
        </a:spcAft>
        <a:buSzPct val="100000"/>
        <a:buFont typeface="Arial" pitchFamily="-112" charset="0"/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287588" indent="-366713"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pitchFamily="-112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7447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019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6591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116388" indent="-366713" algn="l" rtl="0" fontAlgn="base">
        <a:lnSpc>
          <a:spcPts val="2300"/>
        </a:lnSpc>
        <a:spcBef>
          <a:spcPct val="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6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752600" y="4800600"/>
            <a:ext cx="6019800" cy="1752600"/>
          </a:xfrm>
        </p:spPr>
        <p:txBody>
          <a:bodyPr/>
          <a:lstStyle/>
          <a:p>
            <a:pPr indent="0" algn="l" eaLnBrk="1" hangingPunct="1">
              <a:buFontTx/>
              <a:buNone/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</a:tabLst>
            </a:pPr>
            <a:r>
              <a:rPr lang="en-US" sz="2400" dirty="0">
                <a:latin typeface="American Typewriter" pitchFamily="-112" charset="0"/>
                <a:ea typeface="ＭＳ Ｐゴシック" pitchFamily="-112" charset="-128"/>
                <a:cs typeface="ＭＳ Ｐゴシック" pitchFamily="-112" charset="-128"/>
              </a:rPr>
              <a:t>Patrick Juola</a:t>
            </a:r>
          </a:p>
          <a:p>
            <a:pPr indent="0" algn="l" eaLnBrk="1" hangingPunct="1">
              <a:buFontTx/>
              <a:buNone/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</a:tabLst>
            </a:pPr>
            <a:r>
              <a:rPr lang="en-US" sz="2400" dirty="0">
                <a:latin typeface="American Typewriter" pitchFamily="-112" charset="0"/>
                <a:ea typeface="ＭＳ Ｐゴシック" pitchFamily="-112" charset="-128"/>
                <a:cs typeface="ＭＳ Ｐゴシック" pitchFamily="-112" charset="-128"/>
              </a:rPr>
              <a:t>Evaluating Variations in Language Lab</a:t>
            </a:r>
          </a:p>
          <a:p>
            <a:pPr indent="0" algn="l" eaLnBrk="1" hangingPunct="1">
              <a:buFontTx/>
              <a:buNone/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</a:tabLst>
            </a:pPr>
            <a:r>
              <a:rPr lang="en-US" sz="2400" dirty="0">
                <a:latin typeface="American Typewriter" pitchFamily="-112" charset="0"/>
                <a:ea typeface="ＭＳ Ｐゴシック" pitchFamily="-112" charset="-128"/>
                <a:cs typeface="ＭＳ Ｐゴシック" pitchFamily="-112" charset="-128"/>
              </a:rPr>
              <a:t>Duquesne University</a:t>
            </a:r>
          </a:p>
          <a:p>
            <a:pPr indent="0" algn="dist" eaLnBrk="1" hangingPunct="1">
              <a:buFontTx/>
              <a:buNone/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</a:tabLst>
            </a:pPr>
            <a:endParaRPr lang="en-US" sz="2000" dirty="0">
              <a:latin typeface="American Typewriter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76400"/>
            <a:ext cx="6965950" cy="1473200"/>
          </a:xfrm>
        </p:spPr>
        <p:txBody>
          <a:bodyPr/>
          <a:lstStyle/>
          <a:p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/>
            </a:r>
            <a:br>
              <a:rPr lang="en-US" dirty="0">
                <a:ea typeface="ＭＳ Ｐゴシック" pitchFamily="-112" charset="-128"/>
                <a:cs typeface="ＭＳ Ｐゴシック" pitchFamily="-112" charset="-128"/>
              </a:rPr>
            </a:br>
            <a:r>
              <a:rPr lang="en-US" sz="3600" dirty="0">
                <a:solidFill>
                  <a:schemeClr val="tx2"/>
                </a:solidFill>
              </a:rPr>
              <a:t/>
            </a: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Merging </a:t>
            </a:r>
            <a:r>
              <a:rPr lang="en-US" sz="3600" dirty="0" err="1">
                <a:solidFill>
                  <a:schemeClr val="tx2"/>
                </a:solidFill>
              </a:rPr>
              <a:t>Stylometry</a:t>
            </a:r>
            <a:r>
              <a:rPr lang="en-US" sz="3600" dirty="0">
                <a:solidFill>
                  <a:schemeClr val="tx2"/>
                </a:solidFill>
              </a:rPr>
              <a:t> and Markup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/>
            </a:r>
            <a:br>
              <a:rPr lang="en-US" dirty="0">
                <a:ea typeface="ＭＳ Ｐゴシック" pitchFamily="-112" charset="-128"/>
                <a:cs typeface="ＭＳ Ｐゴシック" pitchFamily="-112" charset="-128"/>
              </a:rPr>
            </a:br>
            <a:endParaRPr lang="en-US" dirty="0"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4" charset="-128"/>
                <a:cs typeface="ＭＳ Ｐゴシック" pitchFamily="4" charset="-128"/>
              </a:rPr>
              <a:t>Word length as cue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5200" cy="4525963"/>
          </a:xfrm>
        </p:spPr>
        <p:txBody>
          <a:bodyPr/>
          <a:lstStyle/>
          <a:p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Try to balance in your own mind the question whether the latter [text] does not deal in longer words than the former [text]….  Some of these days spurious writings will be detected by this test.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 (August de Morgan, 1851)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Statistically, calculate average word length and use ordinary stats (</a:t>
            </a:r>
            <a:r>
              <a:rPr lang="en-US" i="1" dirty="0" err="1">
                <a:ea typeface="ＭＳ Ｐゴシック" pitchFamily="4" charset="-128"/>
                <a:cs typeface="ＭＳ Ｐゴシック" pitchFamily="4" charset="-128"/>
              </a:rPr>
              <a:t>t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-tests)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4" charset="-128"/>
                <a:cs typeface="ＭＳ Ｐゴシック" pitchFamily="4" charset="-128"/>
              </a:rPr>
              <a:t>The issue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52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The issue is that it doesn’t work (well).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Like classifying people by height—almost everyone is average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Word length isn’t stable, either.  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I write differently to friends than to journals.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If word length won’t work, what else will?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Successful feature sets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52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A good  feature set is 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common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stable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informative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computationally tractable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Most success so far with variations on words and character clusters.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4" charset="-128"/>
                <a:cs typeface="ＭＳ Ｐゴシック" pitchFamily="4" charset="-128"/>
              </a:rPr>
              <a:t>Function words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One possibility : function words</a:t>
            </a:r>
          </a:p>
          <a:p>
            <a:pPr lvl="1"/>
            <a:r>
              <a:rPr lang="en-US" i="1" dirty="0"/>
              <a:t>The, that, of, as, between, among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Short, common, light on meaning</a:t>
            </a:r>
          </a:p>
          <a:p>
            <a:pPr lvl="1"/>
            <a:r>
              <a:rPr lang="en-US" dirty="0"/>
              <a:t>Stable across texts</a:t>
            </a:r>
          </a:p>
          <a:p>
            <a:pPr lvl="1"/>
            <a:r>
              <a:rPr lang="en-US" dirty="0"/>
              <a:t>Many types, allowing for multivariate statistics and high discriminative power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The Case of 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The Royal Book of Oz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4B16482-D748-CC45-AE98-1FCF4406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323600"/>
            <a:ext cx="3505200" cy="507916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E4ADC12-3ED7-9848-BBAB-C26B143A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4" charset="-128"/>
                <a:cs typeface="ＭＳ Ｐゴシック" pitchFamily="4" charset="-128"/>
              </a:rPr>
              <a:t>Historical synopsis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1628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Baum wrote 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Wizard of Oz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 in 1900; 13 more books by 1919.  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15</a:t>
            </a:r>
            <a:r>
              <a:rPr lang="en-US" baseline="30000" dirty="0">
                <a:ea typeface="ＭＳ Ｐゴシック" pitchFamily="4" charset="-128"/>
                <a:cs typeface="ＭＳ Ｐゴシック" pitchFamily="4" charset="-128"/>
              </a:rPr>
              <a:t>th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book (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Royal Book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) unfinished at his death, Ruth </a:t>
            </a:r>
            <a:r>
              <a:rPr lang="en-US" altLang="ja-JP" dirty="0" err="1">
                <a:ea typeface="ＭＳ Ｐゴシック" pitchFamily="4" charset="-128"/>
                <a:cs typeface="ＭＳ Ｐゴシック" pitchFamily="4" charset="-128"/>
              </a:rPr>
              <a:t>Plumly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 Thompson took 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fragmentary draft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 and 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unfinished notes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 to complete and publish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Published 1921 with Baum’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s name on cover, 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enlarged and edited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 by Thompson</a:t>
            </a:r>
            <a:endParaRPr lang="en-US" dirty="0">
              <a:ea typeface="ＭＳ Ｐゴシック" pitchFamily="4" charset="-128"/>
              <a:cs typeface="ＭＳ Ｐゴシック" pitchFamily="4" charset="-128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Historical revisionism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Or did she?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Alternate view : 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Royal Book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 was   entirely Thompson’s work.  Story about 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unfinished notes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 and Baum’s </a:t>
            </a:r>
            <a:r>
              <a:rPr lang="en-US" altLang="ja-JP">
                <a:ea typeface="ＭＳ Ｐゴシック" pitchFamily="4" charset="-128"/>
                <a:cs typeface="ＭＳ Ｐゴシック" pitchFamily="4" charset="-128"/>
              </a:rPr>
              <a:t>name used 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by publisher to strengthen sales.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Thompson went on to publish nearly 20 more Oz books under her own name.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 eaLnBrk="1" hangingPunct="1">
              <a:spcAft>
                <a:spcPts val="0"/>
              </a:spcAft>
            </a:pPr>
            <a:r>
              <a:rPr lang="en-US" altLang="x-none" sz="3200" dirty="0"/>
              <a:t>(</a:t>
            </a:r>
            <a:r>
              <a:rPr lang="en-US" altLang="x-none" sz="3200" dirty="0" err="1"/>
              <a:t>Betcha</a:t>
            </a:r>
            <a:r>
              <a:rPr lang="en-US" altLang="x-none" sz="3200" dirty="0"/>
              <a:t> didn’t know that Baum was </a:t>
            </a:r>
            <a:r>
              <a:rPr lang="en-US" altLang="x-none" sz="3200" i="1" dirty="0"/>
              <a:t>really </a:t>
            </a:r>
            <a:r>
              <a:rPr lang="en-US" altLang="x-none" sz="3200" dirty="0"/>
              <a:t>Kevin Bacon!)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pPr eaLnBrk="1" hangingPunct="1">
              <a:buNone/>
            </a:pPr>
            <a:endParaRPr lang="x-none" altLang="x-none" dirty="0"/>
          </a:p>
        </p:txBody>
      </p:sp>
      <p:pic>
        <p:nvPicPr>
          <p:cNvPr id="5" name="Picture 4" descr="william-shakespeare_sma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121920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00200"/>
            <a:ext cx="106680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 1" descr="Royal_book_cover.jp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352800" y="4419600"/>
            <a:ext cx="1219200" cy="1608138"/>
          </a:xfrm>
          <a:prstGeom prst="rect">
            <a:avLst/>
          </a:prstGeom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2667000"/>
            <a:ext cx="1244600" cy="1671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2514600"/>
            <a:ext cx="1143000" cy="173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5200" y="3124200"/>
            <a:ext cx="838200" cy="9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ight Arrow 14"/>
          <p:cNvSpPr/>
          <p:nvPr/>
        </p:nvSpPr>
        <p:spPr bwMode="auto">
          <a:xfrm rot="10800000">
            <a:off x="2667000" y="3352800"/>
            <a:ext cx="533400" cy="484632"/>
          </a:xfrm>
          <a:prstGeom prst="rightArrow">
            <a:avLst/>
          </a:prstGeom>
          <a:solidFill>
            <a:srgbClr val="C1934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4648200" y="3352800"/>
            <a:ext cx="533400" cy="484632"/>
          </a:xfrm>
          <a:prstGeom prst="rightArrow">
            <a:avLst/>
          </a:prstGeom>
          <a:solidFill>
            <a:srgbClr val="C1934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" grpId="0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4" charset="-128"/>
                <a:cs typeface="ＭＳ Ｐゴシック" pitchFamily="4" charset="-128"/>
              </a:rPr>
              <a:t>Binongo analysis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0866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Collect 50 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most frequent words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endParaRPr lang="en-US" altLang="ja-JP" dirty="0">
              <a:ea typeface="ＭＳ Ｐゴシック" pitchFamily="4" charset="-128"/>
              <a:cs typeface="ＭＳ Ｐゴシック" pitchFamily="4" charset="-128"/>
            </a:endParaRP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Candidates include 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the, and, to, not, as, with, before, after, some, well, back, how</a:t>
            </a:r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Apply stats (PCA) to perform 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“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dimensionality reduction,</a:t>
            </a:r>
            <a:r>
              <a:rPr lang="ja-JP" altLang="en-US" dirty="0">
                <a:ea typeface="ＭＳ Ｐゴシック" pitchFamily="4" charset="-128"/>
                <a:cs typeface="ＭＳ Ｐゴシック" pitchFamily="4" charset="-128"/>
              </a:rPr>
              <a:t>”</a:t>
            </a:r>
            <a:r>
              <a:rPr lang="en-US" altLang="ja-JP" dirty="0">
                <a:ea typeface="ＭＳ Ｐゴシック" pitchFamily="4" charset="-128"/>
                <a:cs typeface="ＭＳ Ｐゴシック" pitchFamily="4" charset="-128"/>
              </a:rPr>
              <a:t> essentially making 2D image from 50D data.   </a:t>
            </a:r>
            <a:endParaRPr lang="en-US" dirty="0">
              <a:ea typeface="ＭＳ Ｐゴシック" pitchFamily="4" charset="-128"/>
              <a:cs typeface="ＭＳ Ｐゴシック" pitchFamily="4" charset="-128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4" charset="-128"/>
                <a:cs typeface="ＭＳ Ｐゴシック" pitchFamily="4" charset="-128"/>
              </a:rPr>
              <a:t>Baum is on right</a:t>
            </a:r>
          </a:p>
        </p:txBody>
      </p:sp>
      <p:pic>
        <p:nvPicPr>
          <p:cNvPr id="34818" name="Content Placeholder 3" descr="Figure 10 no caption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52600" y="1371600"/>
            <a:ext cx="4625975" cy="4487863"/>
          </a:xfrm>
        </p:spPr>
      </p:pic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4419600" y="6019800"/>
            <a:ext cx="4038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So who wrote </a:t>
            </a:r>
            <a:r>
              <a:rPr lang="en-US" sz="1600" i="1" dirty="0"/>
              <a:t>Royal Book</a:t>
            </a:r>
            <a:r>
              <a:rPr lang="en-US" sz="1600" dirty="0"/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Stylometry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: The Case of 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The Cuckoo’s Calling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Georgia" pitchFamily="4" charset="0"/>
                <a:ea typeface="ＭＳ Ｐゴシック" pitchFamily="4" charset="-128"/>
                <a:cs typeface="ＭＳ Ｐゴシック" pitchFamily="4" charset="-128"/>
              </a:rPr>
              <a:t>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Published April 30, 2013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Author named as Robert Galbraith</a:t>
            </a:r>
          </a:p>
          <a:p>
            <a:pPr lvl="1"/>
            <a:r>
              <a:rPr lang="en-US" dirty="0"/>
              <a:t>Acknowledged pseudonym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Author suggested on Twitter as J.K. Rowling</a:t>
            </a:r>
          </a:p>
          <a:p>
            <a:pPr>
              <a:buNone/>
            </a:pPr>
            <a:r>
              <a:rPr lang="en-US" dirty="0">
                <a:latin typeface="Georgia" pitchFamily="4" charset="0"/>
                <a:ea typeface="ＭＳ Ｐゴシック" pitchFamily="4" charset="-128"/>
                <a:cs typeface="ＭＳ Ｐゴシック" pitchFamily="4" charset="-128"/>
              </a:rPr>
              <a:t> </a:t>
            </a:r>
          </a:p>
        </p:txBody>
      </p:sp>
      <p:pic>
        <p:nvPicPr>
          <p:cNvPr id="35843" name="Content Placeholder 3" descr="Galbraith_TheCuckoosCalling_HC-1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9900" b="9900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Which attributes? </a:t>
            </a:r>
            <a:br>
              <a:rPr lang="en-US" dirty="0">
                <a:ea typeface="ＭＳ Ｐゴシック" pitchFamily="4" charset="-128"/>
                <a:cs typeface="ＭＳ Ｐゴシック" pitchFamily="4" charset="-128"/>
              </a:rPr>
            </a:b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Which features?  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Tech can be deployed to address many types of questions….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… but useful feature sets are limited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Characters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Words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Part-of-speech tags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Tend to be low-level and uninteresting from a literary </a:t>
            </a: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p-o-v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Markup and </a:t>
            </a: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Stylometry</a:t>
            </a:r>
            <a:endParaRPr lang="en-US" dirty="0">
              <a:ea typeface="ＭＳ Ｐゴシック" pitchFamily="4" charset="-128"/>
              <a:cs typeface="ＭＳ Ｐゴシック" pitchFamily="4" charset="-128"/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… have not historically had much to do with each other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… which is unfortunate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Can markup help </a:t>
            </a: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stylometrists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?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Can </a:t>
            </a: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stylometry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help the markup process?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Markup is …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… making subtle properties (“features”) obvious to computers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Key problem with sophisticated feature sets is reliability 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How confident are we?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We are 100% accurate of a UTF-8 ‘A’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We are about 99% confident of a typed/scanned ‘A’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POS tagging is 98% accurate (56% per sentence)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Shallow parsing is 90% accurate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… and it only goes downhill from there 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227013"/>
            <a:ext cx="7858125" cy="1143000"/>
          </a:xfrm>
        </p:spPr>
        <p:txBody>
          <a:bodyPr/>
          <a:lstStyle/>
          <a:p>
            <a:r>
              <a:rPr lang="en-US" sz="3600" dirty="0">
                <a:ea typeface="ＭＳ Ｐゴシック" pitchFamily="4" charset="-128"/>
                <a:cs typeface="ＭＳ Ｐゴシック" pitchFamily="4" charset="-128"/>
              </a:rPr>
              <a:t>Language is &lt;whine&gt;hard&lt;/whine&gt;!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The </a:t>
            </a:r>
            <a:r>
              <a:rPr lang="en-US" dirty="0">
                <a:solidFill>
                  <a:srgbClr val="FFFF00"/>
                </a:solidFill>
                <a:ea typeface="ＭＳ Ｐゴシック" pitchFamily="4" charset="-128"/>
                <a:cs typeface="ＭＳ Ｐゴシック" pitchFamily="4" charset="-128"/>
              </a:rPr>
              <a:t>council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refused a permit to the </a:t>
            </a:r>
            <a:r>
              <a:rPr lang="en-US" dirty="0">
                <a:solidFill>
                  <a:srgbClr val="FF0000"/>
                </a:solidFill>
                <a:ea typeface="ＭＳ Ｐゴシック" pitchFamily="4" charset="-128"/>
                <a:cs typeface="ＭＳ Ｐゴシック" pitchFamily="4" charset="-128"/>
              </a:rPr>
              <a:t>women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because </a:t>
            </a:r>
            <a:r>
              <a:rPr lang="en-US" dirty="0">
                <a:solidFill>
                  <a:srgbClr val="FF0000"/>
                </a:solidFill>
                <a:ea typeface="ＭＳ Ｐゴシック" pitchFamily="4" charset="-128"/>
                <a:cs typeface="ＭＳ Ｐゴシック" pitchFamily="4" charset="-128"/>
              </a:rPr>
              <a:t>they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advocated violence.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The </a:t>
            </a:r>
            <a:r>
              <a:rPr lang="en-US" dirty="0">
                <a:solidFill>
                  <a:srgbClr val="FFFF00"/>
                </a:solidFill>
                <a:ea typeface="ＭＳ Ｐゴシック" pitchFamily="4" charset="-128"/>
                <a:cs typeface="ＭＳ Ｐゴシック" pitchFamily="4" charset="-128"/>
              </a:rPr>
              <a:t>council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refused a permit to the </a:t>
            </a:r>
            <a:r>
              <a:rPr lang="en-US" dirty="0">
                <a:solidFill>
                  <a:srgbClr val="FF0000"/>
                </a:solidFill>
                <a:ea typeface="ＭＳ Ｐゴシック" pitchFamily="4" charset="-128"/>
                <a:cs typeface="ＭＳ Ｐゴシック" pitchFamily="4" charset="-128"/>
              </a:rPr>
              <a:t>women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because </a:t>
            </a:r>
            <a:r>
              <a:rPr lang="en-US" dirty="0">
                <a:solidFill>
                  <a:srgbClr val="FFFF00"/>
                </a:solidFill>
                <a:ea typeface="ＭＳ Ｐゴシック" pitchFamily="4" charset="-128"/>
                <a:cs typeface="ＭＳ Ｐゴシック" pitchFamily="4" charset="-128"/>
              </a:rPr>
              <a:t>they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feared violence.</a:t>
            </a:r>
          </a:p>
          <a:p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Good luck with that, Google Translate!</a:t>
            </a:r>
          </a:p>
          <a:p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pPr>
              <a:buNone/>
            </a:pP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pitchFamily="4" charset="-128"/>
                <a:cs typeface="ＭＳ Ｐゴシック" pitchFamily="4" charset="-128"/>
              </a:rPr>
              <a:t>Yup, Google muffed it!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The </a:t>
            </a:r>
            <a:r>
              <a:rPr lang="en-US" dirty="0">
                <a:solidFill>
                  <a:srgbClr val="FFFF00"/>
                </a:solidFill>
                <a:ea typeface="ＭＳ Ｐゴシック" pitchFamily="4" charset="-128"/>
                <a:cs typeface="ＭＳ Ｐゴシック" pitchFamily="4" charset="-128"/>
              </a:rPr>
              <a:t>council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refused a permit to the </a:t>
            </a:r>
            <a:r>
              <a:rPr lang="en-US" dirty="0">
                <a:solidFill>
                  <a:srgbClr val="FF0000"/>
                </a:solidFill>
                <a:ea typeface="ＭＳ Ｐゴシック" pitchFamily="4" charset="-128"/>
                <a:cs typeface="ＭＳ Ｐゴシック" pitchFamily="4" charset="-128"/>
              </a:rPr>
              <a:t>women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because </a:t>
            </a:r>
            <a:r>
              <a:rPr lang="en-US" dirty="0">
                <a:solidFill>
                  <a:srgbClr val="FFFF00"/>
                </a:solidFill>
                <a:ea typeface="ＭＳ Ｐゴシック" pitchFamily="4" charset="-128"/>
                <a:cs typeface="ＭＳ Ｐゴシック" pitchFamily="4" charset="-128"/>
              </a:rPr>
              <a:t>they 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feared violence.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Le </a:t>
            </a:r>
            <a:r>
              <a:rPr lang="en-US" i="1" dirty="0" err="1">
                <a:solidFill>
                  <a:srgbClr val="FFFF00"/>
                </a:solidFill>
                <a:ea typeface="ＭＳ Ｐゴシック" pitchFamily="4" charset="-128"/>
                <a:cs typeface="ＭＳ Ｐゴシック" pitchFamily="4" charset="-128"/>
              </a:rPr>
              <a:t>conseil</a:t>
            </a:r>
            <a:r>
              <a:rPr lang="en-US" i="1" dirty="0">
                <a:solidFill>
                  <a:srgbClr val="FFFF00"/>
                </a:solidFill>
                <a:ea typeface="ＭＳ Ｐゴシック" pitchFamily="4" charset="-128"/>
                <a:cs typeface="ＭＳ Ｐゴシック" pitchFamily="4" charset="-128"/>
              </a:rPr>
              <a:t> 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a </a:t>
            </a:r>
            <a:r>
              <a:rPr lang="en-US" i="1" dirty="0" err="1">
                <a:ea typeface="ＭＳ Ｐゴシック" pitchFamily="4" charset="-128"/>
                <a:cs typeface="ＭＳ Ｐゴシック" pitchFamily="4" charset="-128"/>
              </a:rPr>
              <a:t>refusé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 un </a:t>
            </a:r>
            <a:r>
              <a:rPr lang="en-US" i="1" dirty="0" err="1">
                <a:ea typeface="ＭＳ Ｐゴシック" pitchFamily="4" charset="-128"/>
                <a:cs typeface="ＭＳ Ｐゴシック" pitchFamily="4" charset="-128"/>
              </a:rPr>
              <a:t>permis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 aux </a:t>
            </a:r>
            <a:r>
              <a:rPr lang="en-US" i="1" dirty="0">
                <a:solidFill>
                  <a:srgbClr val="FF0000"/>
                </a:solidFill>
                <a:ea typeface="ＭＳ Ｐゴシック" pitchFamily="4" charset="-128"/>
                <a:cs typeface="ＭＳ Ｐゴシック" pitchFamily="4" charset="-128"/>
              </a:rPr>
              <a:t>femmes </a:t>
            </a:r>
            <a:r>
              <a:rPr lang="en-US" i="1" dirty="0" err="1">
                <a:ea typeface="ＭＳ Ｐゴシック" pitchFamily="4" charset="-128"/>
                <a:cs typeface="ＭＳ Ｐゴシック" pitchFamily="4" charset="-128"/>
              </a:rPr>
              <a:t>parce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 </a:t>
            </a:r>
            <a:r>
              <a:rPr lang="en-US" i="1" dirty="0" err="1">
                <a:ea typeface="ＭＳ Ｐゴシック" pitchFamily="4" charset="-128"/>
                <a:cs typeface="ＭＳ Ｐゴシック" pitchFamily="4" charset="-128"/>
              </a:rPr>
              <a:t>qu'</a:t>
            </a:r>
            <a:r>
              <a:rPr lang="en-US" i="1" dirty="0" err="1">
                <a:solidFill>
                  <a:srgbClr val="FF0000"/>
                </a:solidFill>
                <a:ea typeface="ＭＳ Ｐゴシック" pitchFamily="4" charset="-128"/>
                <a:cs typeface="ＭＳ Ｐゴシック" pitchFamily="4" charset="-128"/>
              </a:rPr>
              <a:t>elles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 </a:t>
            </a:r>
            <a:r>
              <a:rPr lang="en-US" i="1" dirty="0" err="1">
                <a:ea typeface="ＭＳ Ｐゴシック" pitchFamily="4" charset="-128"/>
                <a:cs typeface="ＭＳ Ｐゴシック" pitchFamily="4" charset="-128"/>
              </a:rPr>
              <a:t>craignaient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 la violence.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Requires human expertise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Computer “just” applies model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But the computer’s mistakes are exactly where an individual writing differs from the computational model!</a:t>
            </a:r>
          </a:p>
          <a:p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pPr>
              <a:buNone/>
            </a:pP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Where markup can help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&lt;epigram&gt;Markup makes the </a:t>
            </a: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inobvious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obvious.&lt;/epigram&gt;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Allows </a:t>
            </a: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stylometric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focus on properties that are not “tractable”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Human accuracy is higher than machine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Example: Phonetics.  </a:t>
            </a:r>
            <a:r>
              <a:rPr lang="en-US" i="1" dirty="0">
                <a:ea typeface="ＭＳ Ｐゴシック" pitchFamily="4" charset="-128"/>
                <a:cs typeface="ＭＳ Ｐゴシック" pitchFamily="4" charset="-128"/>
              </a:rPr>
              <a:t>“The tough coughs as he ploughs through the dough.”</a:t>
            </a:r>
          </a:p>
          <a:p>
            <a:endParaRPr lang="en-US" dirty="0">
              <a:ea typeface="ＭＳ Ｐゴシック" pitchFamily="4" charset="-128"/>
              <a:cs typeface="ＭＳ Ｐゴシック" pitchFamily="4" charset="-128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Pushing feature sets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… into the realm of usefulness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No one cares about Mitford’s use of “that” vs. “which.”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What do Mitford scholars care about?  Learning about useful properties of Mitford’s world can improve our ability both to understand and to detect her.   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Upcoming workshop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Practice problems to demonstrate </a:t>
            </a: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stylometric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analysis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Will discuss approaches and limitations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… and you get a copy of the software to play with if you like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Feel free to “bring your own data”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Summary and conclusions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</a:t>
            </a: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Stylometry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is an important DH topic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The </a:t>
            </a: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stylometric</a:t>
            </a: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and markup communities have not generally had much to do with each other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… which is unfortunate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 We need to discuss common interests and common tasks to help find common solutions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</a:tabLst>
            </a:pPr>
            <a:r>
              <a:rPr lang="en-US" dirty="0" err="1">
                <a:ea typeface="ＭＳ Ｐゴシック" pitchFamily="-112" charset="-128"/>
                <a:cs typeface="ＭＳ Ｐゴシック" pitchFamily="-112" charset="-128"/>
              </a:rPr>
              <a:t>Stylometry</a:t>
            </a: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 is …</a:t>
            </a:r>
          </a:p>
        </p:txBody>
      </p:sp>
      <p:sp>
        <p:nvSpPr>
          <p:cNvPr id="76803" name="Rectangle 1"/>
          <p:cNvSpPr>
            <a:spLocks noGrp="1" noChangeArrowheads="1"/>
          </p:cNvSpPr>
          <p:nvPr>
            <p:ph idx="1"/>
          </p:nvPr>
        </p:nvSpPr>
        <p:spPr>
          <a:xfrm>
            <a:off x="263525" y="1598612"/>
            <a:ext cx="7386638" cy="4725987"/>
          </a:xfrm>
        </p:spPr>
        <p:txBody>
          <a:bodyPr/>
          <a:lstStyle/>
          <a:p>
            <a:pPr eaLnBrk="1" hangingPunct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</a:tabLst>
            </a:pP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 … a classic problem in scholarship, including literature, forensic/legal, and historical scholarship</a:t>
            </a:r>
          </a:p>
          <a:p>
            <a:pPr eaLnBrk="1" hangingPunct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</a:tabLst>
            </a:pP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 Given a document, who wrote it?</a:t>
            </a:r>
          </a:p>
          <a:p>
            <a:pPr lvl="1" eaLnBrk="1" hangingPunct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</a:tabLst>
            </a:pP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Increasing research area with substantial body of work</a:t>
            </a:r>
          </a:p>
          <a:p>
            <a:pPr eaLnBrk="1" hangingPunct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</a:tabLst>
            </a:pP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 Sometimes called authorship attribution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So let’s start discussing!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/>
          <a:lstStyle/>
          <a:p>
            <a:pPr>
              <a:buNone/>
            </a:pPr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pPr>
              <a:buNone/>
            </a:pPr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pPr>
              <a:buNone/>
            </a:pPr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pPr>
              <a:buNone/>
            </a:pP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Thank you very much!</a:t>
            </a:r>
          </a:p>
          <a:p>
            <a:pPr>
              <a:buNone/>
            </a:pPr>
            <a:endParaRPr lang="en-US" dirty="0">
              <a:ea typeface="ＭＳ Ｐゴシック" pitchFamily="4" charset="-128"/>
              <a:cs typeface="ＭＳ Ｐゴシック" pitchFamily="4" charset="-128"/>
            </a:endParaRPr>
          </a:p>
          <a:p>
            <a:pPr>
              <a:buNone/>
            </a:pPr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Patrick Juola</a:t>
            </a:r>
          </a:p>
          <a:p>
            <a:pPr>
              <a:buNone/>
            </a:pPr>
            <a:r>
              <a:rPr lang="en-US" dirty="0" err="1">
                <a:ea typeface="ＭＳ Ｐゴシック" pitchFamily="4" charset="-128"/>
                <a:cs typeface="ＭＳ Ｐゴシック" pitchFamily="4" charset="-128"/>
              </a:rPr>
              <a:t>juola@mathcs.duq.edu</a:t>
            </a:r>
            <a:endParaRPr lang="en-US" dirty="0">
              <a:ea typeface="ＭＳ Ｐゴシック" pitchFamily="4" charset="-128"/>
              <a:cs typeface="ＭＳ Ｐゴシック" pitchFamily="4" charset="-128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x-none"/>
              <a:t>Whodunit?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 Did Shakespeare really write those plays?</a:t>
            </a:r>
          </a:p>
          <a:p>
            <a:pPr lvl="1" eaLnBrk="1" hangingPunct="1"/>
            <a:r>
              <a:rPr lang="en-US" altLang="x-none" dirty="0"/>
              <a:t>Or was it the Earl of Oxford?</a:t>
            </a:r>
          </a:p>
          <a:p>
            <a:pPr lvl="1" eaLnBrk="1" hangingPunct="1"/>
            <a:r>
              <a:rPr lang="en-US" altLang="x-none" dirty="0"/>
              <a:t>Or Francis Bacon?</a:t>
            </a:r>
          </a:p>
          <a:p>
            <a:pPr lvl="1" eaLnBrk="1" hangingPunct="1"/>
            <a:r>
              <a:rPr lang="en-US" altLang="x-none" dirty="0"/>
              <a:t>Or Roger Bacon?</a:t>
            </a:r>
          </a:p>
          <a:p>
            <a:pPr lvl="1" eaLnBrk="1" hangingPunct="1"/>
            <a:r>
              <a:rPr lang="en-US" altLang="x-none" dirty="0"/>
              <a:t>Or Kevin Bacon?</a:t>
            </a:r>
          </a:p>
          <a:p>
            <a:pPr lvl="2" eaLnBrk="1" hangingPunct="1"/>
            <a:r>
              <a:rPr lang="en-US" altLang="x-none" dirty="0"/>
              <a:t>et cetera</a:t>
            </a:r>
          </a:p>
          <a:p>
            <a:pPr eaLnBrk="1" hangingPunct="1"/>
            <a:r>
              <a:rPr lang="en-US" altLang="x-none" dirty="0"/>
              <a:t> How can we tell?</a:t>
            </a:r>
          </a:p>
          <a:p>
            <a:pPr eaLnBrk="1" hangingPunct="1"/>
            <a:r>
              <a:rPr lang="en-US" altLang="x-none" dirty="0"/>
              <a:t> How can we prove it?</a:t>
            </a:r>
          </a:p>
        </p:txBody>
      </p:sp>
      <p:pic>
        <p:nvPicPr>
          <p:cNvPr id="5123" name="Picture 4" descr="william-shakespeare_sma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254000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How to find authors 101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ea typeface="ＭＳ Ｐゴシック" pitchFamily="-112" charset="-128"/>
              <a:cs typeface="ＭＳ Ｐゴシック" pitchFamily="-112" charset="-128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1600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xmlns:p14="http://schemas.microsoft.com/office/powerpoint/2010/main"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x-none"/>
              <a:t>How it works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x-none" altLang="x-none"/>
          </a:p>
        </p:txBody>
      </p:sp>
      <p:pic>
        <p:nvPicPr>
          <p:cNvPr id="5" name="Picture 4" descr="william-shakespeare_sma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9538"/>
            <a:ext cx="121920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47788"/>
            <a:ext cx="106680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233613"/>
            <a:ext cx="866775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4483100"/>
            <a:ext cx="9128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233613"/>
            <a:ext cx="78740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ent Arrow 9"/>
          <p:cNvSpPr/>
          <p:nvPr/>
        </p:nvSpPr>
        <p:spPr bwMode="auto">
          <a:xfrm>
            <a:off x="3548063" y="1905000"/>
            <a:ext cx="1390650" cy="2362200"/>
          </a:xfrm>
          <a:prstGeom prst="bentArrow">
            <a:avLst>
              <a:gd name="adj1" fmla="val 25000"/>
              <a:gd name="adj2" fmla="val 19069"/>
              <a:gd name="adj3" fmla="val 25000"/>
              <a:gd name="adj4" fmla="val 43750"/>
            </a:avLst>
          </a:prstGeom>
          <a:solidFill>
            <a:schemeClr val="accent2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x-none"/>
          </a:p>
          <a:p>
            <a:pPr eaLnBrk="1" hangingPunct="1"/>
            <a:endParaRPr lang="en-US" altLang="x-none"/>
          </a:p>
          <a:p>
            <a:pPr eaLnBrk="1" hangingPunct="1"/>
            <a:endParaRPr lang="en-US" altLang="x-none"/>
          </a:p>
          <a:p>
            <a:pPr eaLnBrk="1" hangingPunct="1"/>
            <a:endParaRPr lang="en-US" altLang="x-none"/>
          </a:p>
          <a:p>
            <a:pPr eaLnBrk="1" hangingPunct="1"/>
            <a:endParaRPr lang="en-US" altLang="x-none"/>
          </a:p>
          <a:p>
            <a:pPr eaLnBrk="1" hangingPunct="1"/>
            <a:endParaRPr lang="en-US" altLang="x-none"/>
          </a:p>
          <a:p>
            <a:pPr eaLnBrk="1" hangingPunct="1"/>
            <a:endParaRPr lang="en-US" altLang="x-none"/>
          </a:p>
          <a:p>
            <a:pPr eaLnBrk="1" hangingPunct="1"/>
            <a:endParaRPr lang="en-US" altLang="x-none"/>
          </a:p>
          <a:p>
            <a:pPr eaLnBrk="1" hangingPunct="1"/>
            <a:r>
              <a:rPr lang="en-US" altLang="x-none"/>
              <a:t> </a:t>
            </a:r>
            <a:r>
              <a:rPr lang="en-US" altLang="x-none" sz="2000"/>
              <a:t>This is called “profiling”</a:t>
            </a: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x-none"/>
              <a:t>Works on groups, too</a:t>
            </a:r>
          </a:p>
        </p:txBody>
      </p:sp>
      <p:sp>
        <p:nvSpPr>
          <p:cNvPr id="10" name="Bent Arrow 9"/>
          <p:cNvSpPr/>
          <p:nvPr/>
        </p:nvSpPr>
        <p:spPr bwMode="auto">
          <a:xfrm flipH="1">
            <a:off x="3213100" y="1824038"/>
            <a:ext cx="1158875" cy="2362200"/>
          </a:xfrm>
          <a:prstGeom prst="bentArrow">
            <a:avLst>
              <a:gd name="adj1" fmla="val 25000"/>
              <a:gd name="adj2" fmla="val 19069"/>
              <a:gd name="adj3" fmla="val 25000"/>
              <a:gd name="adj4" fmla="val 43750"/>
            </a:avLst>
          </a:prstGeom>
          <a:solidFill>
            <a:schemeClr val="accent2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endParaRPr lang="en-US">
              <a:cs typeface="+mn-cs"/>
            </a:endParaRPr>
          </a:p>
        </p:txBody>
      </p:sp>
      <p:pic>
        <p:nvPicPr>
          <p:cNvPr id="1126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2224088"/>
            <a:ext cx="14224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2624138"/>
            <a:ext cx="150495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379538"/>
            <a:ext cx="1068388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4" descr="william-shakespeare_small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9538"/>
            <a:ext cx="121920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25" y="1395413"/>
            <a:ext cx="17367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47788"/>
            <a:ext cx="106680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2414588"/>
            <a:ext cx="1023938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4573588"/>
            <a:ext cx="85090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2541588"/>
            <a:ext cx="963612" cy="12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x-none"/>
              <a:t>Lots of profiling options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sz="3600"/>
              <a:t> </a:t>
            </a:r>
            <a:r>
              <a:rPr lang="en-US" altLang="x-none"/>
              <a:t>Gender</a:t>
            </a:r>
          </a:p>
          <a:p>
            <a:pPr eaLnBrk="1" hangingPunct="1"/>
            <a:r>
              <a:rPr lang="en-US" altLang="x-none"/>
              <a:t> Age</a:t>
            </a:r>
          </a:p>
          <a:p>
            <a:pPr eaLnBrk="1" hangingPunct="1"/>
            <a:r>
              <a:rPr lang="en-US" altLang="x-none"/>
              <a:t> Education level</a:t>
            </a:r>
          </a:p>
          <a:p>
            <a:pPr eaLnBrk="1" hangingPunct="1"/>
            <a:r>
              <a:rPr lang="en-US" altLang="x-none"/>
              <a:t> Socio-economic status</a:t>
            </a:r>
          </a:p>
          <a:p>
            <a:pPr eaLnBrk="1" hangingPunct="1"/>
            <a:r>
              <a:rPr lang="en-US" altLang="x-none"/>
              <a:t> Native language</a:t>
            </a:r>
          </a:p>
          <a:p>
            <a:pPr eaLnBrk="1" hangingPunct="1"/>
            <a:r>
              <a:rPr lang="en-US" altLang="x-none"/>
              <a:t> Mental traits like personality</a:t>
            </a:r>
          </a:p>
          <a:p>
            <a:pPr eaLnBrk="1" hangingPunct="1"/>
            <a:r>
              <a:rPr lang="en-US" altLang="x-none"/>
              <a:t> … really, only limited by imagination (and data)</a:t>
            </a: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What kind of “features”?</a:t>
            </a:r>
          </a:p>
        </p:txBody>
      </p:sp>
      <p:sp>
        <p:nvSpPr>
          <p:cNvPr id="21507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6489700" cy="4800600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The paradigmatic and systematic utilization of sesquipedalian lexical items can be an informative element of individual and idiosyncratic patterns of linguistic variation</a:t>
            </a:r>
          </a:p>
          <a:p>
            <a:endParaRPr lang="en-US" sz="3000" dirty="0">
              <a:ea typeface="ＭＳ Ｐゴシック" pitchFamily="4" charset="-128"/>
              <a:cs typeface="ＭＳ Ｐゴシック" pitchFamily="4" charset="-128"/>
            </a:endParaRPr>
          </a:p>
          <a:p>
            <a:endParaRPr lang="en-US" sz="3000" dirty="0">
              <a:ea typeface="ＭＳ Ｐゴシック" pitchFamily="4" charset="-128"/>
              <a:cs typeface="ＭＳ Ｐゴシック" pitchFamily="4" charset="-128"/>
            </a:endParaRPr>
          </a:p>
          <a:p>
            <a:pPr lvl="3"/>
            <a:r>
              <a:rPr lang="en-US" sz="2800" dirty="0">
                <a:ea typeface="ＭＳ Ｐゴシック" pitchFamily="4" charset="-128"/>
              </a:rPr>
              <a:t> </a:t>
            </a:r>
            <a:r>
              <a:rPr lang="en-US" sz="3200" dirty="0">
                <a:ea typeface="ＭＳ Ｐゴシック" pitchFamily="4" charset="-128"/>
              </a:rPr>
              <a:t>Or, some people use big </a:t>
            </a:r>
          </a:p>
          <a:p>
            <a:pPr lvl="3">
              <a:buNone/>
            </a:pPr>
            <a:r>
              <a:rPr lang="en-US" sz="3200" dirty="0">
                <a:ea typeface="ＭＳ Ｐゴシック" pitchFamily="4" charset="-128"/>
              </a:rPr>
              <a:t>      words</a:t>
            </a:r>
          </a:p>
        </p:txBody>
      </p:sp>
      <p:pic>
        <p:nvPicPr>
          <p:cNvPr id="22531" name="Picture 3" descr="smartpers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2514600"/>
            <a:ext cx="127158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petergriffin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953000"/>
            <a:ext cx="1592263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+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F6D47C"/>
      </a:lt2>
      <a:accent1>
        <a:srgbClr val="C19341"/>
      </a:accent1>
      <a:accent2>
        <a:srgbClr val="333399"/>
      </a:accent2>
      <a:accent3>
        <a:srgbClr val="AAAAAA"/>
      </a:accent3>
      <a:accent4>
        <a:srgbClr val="DADADA"/>
      </a:accent4>
      <a:accent5>
        <a:srgbClr val="DDC8B0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+ Subtitl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Title +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 Col">
  <a:themeElements>
    <a:clrScheme name="">
      <a:dk1>
        <a:srgbClr val="000000"/>
      </a:dk1>
      <a:lt1>
        <a:srgbClr val="FFFFFF"/>
      </a:lt1>
      <a:dk2>
        <a:srgbClr val="000000"/>
      </a:dk2>
      <a:lt2>
        <a:srgbClr val="F6D47C"/>
      </a:lt2>
      <a:accent1>
        <a:srgbClr val="C19341"/>
      </a:accent1>
      <a:accent2>
        <a:srgbClr val="333399"/>
      </a:accent2>
      <a:accent3>
        <a:srgbClr val="AAAAAA"/>
      </a:accent3>
      <a:accent4>
        <a:srgbClr val="DADADA"/>
      </a:accent4>
      <a:accent5>
        <a:srgbClr val="DDC8B0"/>
      </a:accent5>
      <a:accent6>
        <a:srgbClr val="2D2D8A"/>
      </a:accent6>
      <a:hlink>
        <a:srgbClr val="009999"/>
      </a:hlink>
      <a:folHlink>
        <a:srgbClr val="99CC00"/>
      </a:folHlink>
    </a:clrScheme>
    <a:fontScheme name="2 Col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2 Co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ody only">
  <a:themeElements>
    <a:clrScheme name="">
      <a:dk1>
        <a:srgbClr val="000000"/>
      </a:dk1>
      <a:lt1>
        <a:srgbClr val="FFFFFF"/>
      </a:lt1>
      <a:dk2>
        <a:srgbClr val="000000"/>
      </a:dk2>
      <a:lt2>
        <a:srgbClr val="F6D47C"/>
      </a:lt2>
      <a:accent1>
        <a:srgbClr val="C19341"/>
      </a:accent1>
      <a:accent2>
        <a:srgbClr val="333399"/>
      </a:accent2>
      <a:accent3>
        <a:srgbClr val="AAAAAA"/>
      </a:accent3>
      <a:accent4>
        <a:srgbClr val="DADADA"/>
      </a:accent4>
      <a:accent5>
        <a:srgbClr val="DDC8B0"/>
      </a:accent5>
      <a:accent6>
        <a:srgbClr val="2D2D8A"/>
      </a:accent6>
      <a:hlink>
        <a:srgbClr val="009999"/>
      </a:hlink>
      <a:folHlink>
        <a:srgbClr val="99CC00"/>
      </a:folHlink>
    </a:clrScheme>
    <a:fontScheme name="Body only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ody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ideGfx">
  <a:themeElements>
    <a:clrScheme name="">
      <a:dk1>
        <a:srgbClr val="000000"/>
      </a:dk1>
      <a:lt1>
        <a:srgbClr val="FFFFFF"/>
      </a:lt1>
      <a:dk2>
        <a:srgbClr val="000000"/>
      </a:dk2>
      <a:lt2>
        <a:srgbClr val="F6D47C"/>
      </a:lt2>
      <a:accent1>
        <a:srgbClr val="C19341"/>
      </a:accent1>
      <a:accent2>
        <a:srgbClr val="333399"/>
      </a:accent2>
      <a:accent3>
        <a:srgbClr val="AAAAAA"/>
      </a:accent3>
      <a:accent4>
        <a:srgbClr val="DADADA"/>
      </a:accent4>
      <a:accent5>
        <a:srgbClr val="DDC8B0"/>
      </a:accent5>
      <a:accent6>
        <a:srgbClr val="2D2D8A"/>
      </a:accent6>
      <a:hlink>
        <a:srgbClr val="009999"/>
      </a:hlink>
      <a:folHlink>
        <a:srgbClr val="99CC00"/>
      </a:folHlink>
    </a:clrScheme>
    <a:fontScheme name="SideGfx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SideGfx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+ Body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F6D47C"/>
      </a:lt2>
      <a:accent1>
        <a:srgbClr val="C19341"/>
      </a:accent1>
      <a:accent2>
        <a:srgbClr val="333399"/>
      </a:accent2>
      <a:accent3>
        <a:srgbClr val="AAAAAA"/>
      </a:accent3>
      <a:accent4>
        <a:srgbClr val="DADADA"/>
      </a:accent4>
      <a:accent5>
        <a:srgbClr val="DDC8B0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+ Body copy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1934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Title + Body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Pages>0</Pages>
  <Words>1140</Words>
  <Characters>0</Characters>
  <Application>Microsoft Macintosh PowerPoint</Application>
  <PresentationFormat>On-screen Show (4:3)</PresentationFormat>
  <Lines>0</Lines>
  <Paragraphs>163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Title + Subtitle</vt:lpstr>
      <vt:lpstr>2 Col</vt:lpstr>
      <vt:lpstr>Body only</vt:lpstr>
      <vt:lpstr>SideGfx</vt:lpstr>
      <vt:lpstr>Title + Body copy</vt:lpstr>
      <vt:lpstr>  Merging Stylometry and Markup  </vt:lpstr>
      <vt:lpstr>Stylometry: The Case of The Cuckoo’s Calling</vt:lpstr>
      <vt:lpstr>Stylometry is …</vt:lpstr>
      <vt:lpstr>Whodunit?</vt:lpstr>
      <vt:lpstr>How to find authors 101</vt:lpstr>
      <vt:lpstr>How it works</vt:lpstr>
      <vt:lpstr>Works on groups, too</vt:lpstr>
      <vt:lpstr>Lots of profiling options</vt:lpstr>
      <vt:lpstr>What kind of “features”?</vt:lpstr>
      <vt:lpstr>Word length as cue</vt:lpstr>
      <vt:lpstr>The issue</vt:lpstr>
      <vt:lpstr>Successful feature sets</vt:lpstr>
      <vt:lpstr>Function words</vt:lpstr>
      <vt:lpstr>The Case of The Royal Book of Oz</vt:lpstr>
      <vt:lpstr>Historical synopsis</vt:lpstr>
      <vt:lpstr>Historical revisionism</vt:lpstr>
      <vt:lpstr>(Betcha didn’t know that Baum was really Kevin Bacon!)</vt:lpstr>
      <vt:lpstr>Binongo analysis</vt:lpstr>
      <vt:lpstr>Baum is on right</vt:lpstr>
      <vt:lpstr>Which attributes?  Which features?  </vt:lpstr>
      <vt:lpstr>Markup and Stylometry</vt:lpstr>
      <vt:lpstr>Markup is …</vt:lpstr>
      <vt:lpstr>How confident are we?</vt:lpstr>
      <vt:lpstr>Language is &lt;whine&gt;hard&lt;/whine&gt;!</vt:lpstr>
      <vt:lpstr>Yup, Google muffed it!</vt:lpstr>
      <vt:lpstr>Where markup can help</vt:lpstr>
      <vt:lpstr>Pushing feature sets</vt:lpstr>
      <vt:lpstr>Upcoming workshop</vt:lpstr>
      <vt:lpstr>Summary and conclusions</vt:lpstr>
      <vt:lpstr>So let’s start discussing!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Change and Historical Inquiry</dc:title>
  <dc:subject/>
  <dc:creator/>
  <cp:keywords/>
  <dc:description/>
  <cp:lastModifiedBy>Elisa Beshero-Bondar</cp:lastModifiedBy>
  <cp:revision>72</cp:revision>
  <dcterms:created xsi:type="dcterms:W3CDTF">2018-05-14T15:57:51Z</dcterms:created>
  <dcterms:modified xsi:type="dcterms:W3CDTF">2018-05-22T04:08:14Z</dcterms:modified>
</cp:coreProperties>
</file>